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9841c2c76c43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f777e742744829"/>
  </p:sldMasterIdLst>
  <p:sldIdLst>
    <p:sldId xmlns:r="http://schemas.openxmlformats.org/officeDocument/2006/relationships" id="256" r:id="Ra3cfa44039f1479b"/>
    <p:sldId xmlns:r="http://schemas.openxmlformats.org/officeDocument/2006/relationships" id="257" r:id="R76b8a11b117f45d3"/>
    <p:sldId xmlns:r="http://schemas.openxmlformats.org/officeDocument/2006/relationships" id="258" r:id="R0ca26238eeaf40e4"/>
    <p:sldId xmlns:r="http://schemas.openxmlformats.org/officeDocument/2006/relationships" id="259" r:id="R1d55453518f64208"/>
    <p:sldId xmlns:r="http://schemas.openxmlformats.org/officeDocument/2006/relationships" id="260" r:id="Re7c9b4178f7e49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f777e742744829" /><Relationship Type="http://schemas.openxmlformats.org/officeDocument/2006/relationships/slide" Target="/ppt/slides/slide1.xml" Id="Ra3cfa44039f1479b" /><Relationship Type="http://schemas.openxmlformats.org/officeDocument/2006/relationships/slide" Target="/ppt/slides/slide2.xml" Id="R76b8a11b117f45d3" /><Relationship Type="http://schemas.openxmlformats.org/officeDocument/2006/relationships/slide" Target="/ppt/slides/slide3.xml" Id="R0ca26238eeaf40e4" /><Relationship Type="http://schemas.openxmlformats.org/officeDocument/2006/relationships/slide" Target="/ppt/slides/slide4.xml" Id="R1d55453518f64208" /><Relationship Type="http://schemas.openxmlformats.org/officeDocument/2006/relationships/slide" Target="/ppt/slides/slide5.xml" Id="Re7c9b4178f7e49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8a47cadb3247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d2e97bb0649b6" /><Relationship Type="http://schemas.openxmlformats.org/officeDocument/2006/relationships/theme" Target="/ppt/slideMasters/theme/theme1.xml" Id="R6c48e954b5ae4d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0d2e97bb0649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7b3d34b284e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120dc7b3c48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2604aa5c74d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0670cf502c44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d44961e5c48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STAFFING HOUSE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STAFFING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STAFFING HOUSE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STAFFING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STAFFING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STAFFING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914 760 739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STAFFING HOUSE AS</a:t>
            </a:r>
          </a:p>
        </p:txBody>
      </p:sp>
    </p:spTree>
  </p:cSld>
  <p:clrMapOvr>
    <a:masterClrMapping xmlns:a="http://schemas.openxmlformats.org/drawingml/2006/main"/>
  </p:clrMapOvr>
</p:sld>
</file>