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97859b5c8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75e740c194f67"/>
  </p:sldMasterIdLst>
  <p:sldIdLst>
    <p:sldId xmlns:r="http://schemas.openxmlformats.org/officeDocument/2006/relationships" id="256" r:id="R23ed4b4054624821"/>
    <p:sldId xmlns:r="http://schemas.openxmlformats.org/officeDocument/2006/relationships" id="257" r:id="R4c50021f98424305"/>
    <p:sldId xmlns:r="http://schemas.openxmlformats.org/officeDocument/2006/relationships" id="258" r:id="Rc62fca8543b54fb3"/>
    <p:sldId xmlns:r="http://schemas.openxmlformats.org/officeDocument/2006/relationships" id="259" r:id="R36eb56d588334efa"/>
    <p:sldId xmlns:r="http://schemas.openxmlformats.org/officeDocument/2006/relationships" id="260" r:id="R73a056319a344e54"/>
    <p:sldId xmlns:r="http://schemas.openxmlformats.org/officeDocument/2006/relationships" id="261" r:id="R4087c81a4a424441"/>
    <p:sldId xmlns:r="http://schemas.openxmlformats.org/officeDocument/2006/relationships" id="262" r:id="R277e5c635391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75e740c194f67" /><Relationship Type="http://schemas.openxmlformats.org/officeDocument/2006/relationships/slide" Target="/ppt/slides/slide1.xml" Id="R23ed4b4054624821" /><Relationship Type="http://schemas.openxmlformats.org/officeDocument/2006/relationships/slide" Target="/ppt/slides/slide2.xml" Id="R4c50021f98424305" /><Relationship Type="http://schemas.openxmlformats.org/officeDocument/2006/relationships/slide" Target="/ppt/slides/slide3.xml" Id="Rc62fca8543b54fb3" /><Relationship Type="http://schemas.openxmlformats.org/officeDocument/2006/relationships/slide" Target="/ppt/slides/slide4.xml" Id="R36eb56d588334efa" /><Relationship Type="http://schemas.openxmlformats.org/officeDocument/2006/relationships/slide" Target="/ppt/slides/slide5.xml" Id="R73a056319a344e54" /><Relationship Type="http://schemas.openxmlformats.org/officeDocument/2006/relationships/slide" Target="/ppt/slides/slide6.xml" Id="R4087c81a4a424441" /><Relationship Type="http://schemas.openxmlformats.org/officeDocument/2006/relationships/slide" Target="/ppt/slides/slide7.xml" Id="R277e5c635391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4e62cebca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04d4b80bb4391" /><Relationship Type="http://schemas.openxmlformats.org/officeDocument/2006/relationships/theme" Target="/ppt/slideMasters/theme/theme1.xml" Id="R21dc2211b062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04d4b80bb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9c1f15ebc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a0ba4a9fa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712f8db7b4b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33527ad54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d10d1a37242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6475fbf03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d099fe775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