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095d8ae57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3960d85fd4a7e"/>
  </p:sldMasterIdLst>
  <p:sldIdLst>
    <p:sldId xmlns:r="http://schemas.openxmlformats.org/officeDocument/2006/relationships" id="256" r:id="Rf3d2bb345cf54c6a"/>
    <p:sldId xmlns:r="http://schemas.openxmlformats.org/officeDocument/2006/relationships" id="257" r:id="Rd0b44324185742dd"/>
    <p:sldId xmlns:r="http://schemas.openxmlformats.org/officeDocument/2006/relationships" id="258" r:id="R9e4b6f641230440f"/>
    <p:sldId xmlns:r="http://schemas.openxmlformats.org/officeDocument/2006/relationships" id="259" r:id="Rdea1e0ef693e452f"/>
    <p:sldId xmlns:r="http://schemas.openxmlformats.org/officeDocument/2006/relationships" id="260" r:id="R7c92ecf0dab9496c"/>
    <p:sldId xmlns:r="http://schemas.openxmlformats.org/officeDocument/2006/relationships" id="261" r:id="Rdacea09c2d36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3960d85fd4a7e" /><Relationship Type="http://schemas.openxmlformats.org/officeDocument/2006/relationships/slide" Target="/ppt/slides/slide1.xml" Id="Rf3d2bb345cf54c6a" /><Relationship Type="http://schemas.openxmlformats.org/officeDocument/2006/relationships/slide" Target="/ppt/slides/slide2.xml" Id="Rd0b44324185742dd" /><Relationship Type="http://schemas.openxmlformats.org/officeDocument/2006/relationships/slide" Target="/ppt/slides/slide3.xml" Id="R9e4b6f641230440f" /><Relationship Type="http://schemas.openxmlformats.org/officeDocument/2006/relationships/slide" Target="/ppt/slides/slide4.xml" Id="Rdea1e0ef693e452f" /><Relationship Type="http://schemas.openxmlformats.org/officeDocument/2006/relationships/slide" Target="/ppt/slides/slide5.xml" Id="R7c92ecf0dab9496c" /><Relationship Type="http://schemas.openxmlformats.org/officeDocument/2006/relationships/slide" Target="/ppt/slides/slide6.xml" Id="Rdacea09c2d36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ea4ddb1db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a5087dc004d79" /><Relationship Type="http://schemas.openxmlformats.org/officeDocument/2006/relationships/theme" Target="/ppt/slideMasters/theme/theme1.xml" Id="R02212b10f968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a5087dc00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7c9812005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0167a99f2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f0cc7646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ccd4a1c7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10449a32446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5dade6d0a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