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633539d35642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abde6539474558"/>
  </p:sldMasterIdLst>
  <p:sldIdLst>
    <p:sldId xmlns:r="http://schemas.openxmlformats.org/officeDocument/2006/relationships" id="256" r:id="Ra4044dfb842e4c5e"/>
    <p:sldId xmlns:r="http://schemas.openxmlformats.org/officeDocument/2006/relationships" id="257" r:id="Rf5f97ebd62414a36"/>
    <p:sldId xmlns:r="http://schemas.openxmlformats.org/officeDocument/2006/relationships" id="258" r:id="Rbd30ff696c394087"/>
    <p:sldId xmlns:r="http://schemas.openxmlformats.org/officeDocument/2006/relationships" id="259" r:id="R510008dc80564588"/>
    <p:sldId xmlns:r="http://schemas.openxmlformats.org/officeDocument/2006/relationships" id="260" r:id="R707b794ef868402e"/>
    <p:sldId xmlns:r="http://schemas.openxmlformats.org/officeDocument/2006/relationships" id="261" r:id="Rb17e61d126ea4e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abde6539474558" /><Relationship Type="http://schemas.openxmlformats.org/officeDocument/2006/relationships/slide" Target="/ppt/slides/slide1.xml" Id="Ra4044dfb842e4c5e" /><Relationship Type="http://schemas.openxmlformats.org/officeDocument/2006/relationships/slide" Target="/ppt/slides/slide2.xml" Id="Rf5f97ebd62414a36" /><Relationship Type="http://schemas.openxmlformats.org/officeDocument/2006/relationships/slide" Target="/ppt/slides/slide3.xml" Id="Rbd30ff696c394087" /><Relationship Type="http://schemas.openxmlformats.org/officeDocument/2006/relationships/slide" Target="/ppt/slides/slide4.xml" Id="R510008dc80564588" /><Relationship Type="http://schemas.openxmlformats.org/officeDocument/2006/relationships/slide" Target="/ppt/slides/slide5.xml" Id="R707b794ef868402e" /><Relationship Type="http://schemas.openxmlformats.org/officeDocument/2006/relationships/slide" Target="/ppt/slides/slide6.xml" Id="Rb17e61d126ea4e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32ddcf5bae41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85d40e5404b72" /><Relationship Type="http://schemas.openxmlformats.org/officeDocument/2006/relationships/theme" Target="/ppt/slideMasters/theme/theme1.xml" Id="R5a6a6c38c4674d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b85d40e5404b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b3810bcb441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ec6daae7048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d0391e8ae40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745f43df145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c96553a8c4c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6e847a1d142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bernttveitlie@hotmail.com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914 831 784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