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70dbd7c3c345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dccaef20dc4020"/>
  </p:sldMasterIdLst>
  <p:sldIdLst>
    <p:sldId xmlns:r="http://schemas.openxmlformats.org/officeDocument/2006/relationships" id="256" r:id="Rcd6a82d5cce94e4c"/>
    <p:sldId xmlns:r="http://schemas.openxmlformats.org/officeDocument/2006/relationships" id="257" r:id="R448f578e34744d2a"/>
    <p:sldId xmlns:r="http://schemas.openxmlformats.org/officeDocument/2006/relationships" id="258" r:id="Ra568ca20556d4393"/>
    <p:sldId xmlns:r="http://schemas.openxmlformats.org/officeDocument/2006/relationships" id="259" r:id="Rd5e4a70e5f1548ca"/>
    <p:sldId xmlns:r="http://schemas.openxmlformats.org/officeDocument/2006/relationships" id="260" r:id="R6713818fe1e846a2"/>
    <p:sldId xmlns:r="http://schemas.openxmlformats.org/officeDocument/2006/relationships" id="261" r:id="R11cbe48181d642ab"/>
    <p:sldId xmlns:r="http://schemas.openxmlformats.org/officeDocument/2006/relationships" id="262" r:id="Ra885840da08a4b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dccaef20dc4020" /><Relationship Type="http://schemas.openxmlformats.org/officeDocument/2006/relationships/slide" Target="/ppt/slides/slide1.xml" Id="Rcd6a82d5cce94e4c" /><Relationship Type="http://schemas.openxmlformats.org/officeDocument/2006/relationships/slide" Target="/ppt/slides/slide2.xml" Id="R448f578e34744d2a" /><Relationship Type="http://schemas.openxmlformats.org/officeDocument/2006/relationships/slide" Target="/ppt/slides/slide3.xml" Id="Ra568ca20556d4393" /><Relationship Type="http://schemas.openxmlformats.org/officeDocument/2006/relationships/slide" Target="/ppt/slides/slide4.xml" Id="Rd5e4a70e5f1548ca" /><Relationship Type="http://schemas.openxmlformats.org/officeDocument/2006/relationships/slide" Target="/ppt/slides/slide5.xml" Id="R6713818fe1e846a2" /><Relationship Type="http://schemas.openxmlformats.org/officeDocument/2006/relationships/slide" Target="/ppt/slides/slide6.xml" Id="R11cbe48181d642ab" /><Relationship Type="http://schemas.openxmlformats.org/officeDocument/2006/relationships/slide" Target="/ppt/slides/slide7.xml" Id="Ra885840da08a4b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b39fec69b549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3a9e6d1b14b02" /><Relationship Type="http://schemas.openxmlformats.org/officeDocument/2006/relationships/theme" Target="/ppt/slideMasters/theme/theme1.xml" Id="Rac51f79c7d5a4e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03a9e6d1b14b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8997ae62874f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e7b656510642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85992eb65244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bbb629838441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544bcef6248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e3a612acf749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6cad16b5754a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LIE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ANLEGG AS ble etablert [år] og holder til i Øvrebø.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4 309 412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495 897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479 585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2 932 893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3 561 190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BERNT HÅKON TVEIT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4715 Øvrebø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bernttveitlie@hotmail.com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914 831 784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