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32279c9ae249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67eb58ffa946e7"/>
  </p:sldMasterIdLst>
  <p:sldIdLst>
    <p:sldId xmlns:r="http://schemas.openxmlformats.org/officeDocument/2006/relationships" id="256" r:id="R97980ca973dc4fba"/>
    <p:sldId xmlns:r="http://schemas.openxmlformats.org/officeDocument/2006/relationships" id="257" r:id="R1fe951cac44146d1"/>
    <p:sldId xmlns:r="http://schemas.openxmlformats.org/officeDocument/2006/relationships" id="258" r:id="Rd529351b52e34868"/>
    <p:sldId xmlns:r="http://schemas.openxmlformats.org/officeDocument/2006/relationships" id="259" r:id="R6cf18e5bdc304082"/>
    <p:sldId xmlns:r="http://schemas.openxmlformats.org/officeDocument/2006/relationships" id="260" r:id="R8a2cad72b85c4193"/>
    <p:sldId xmlns:r="http://schemas.openxmlformats.org/officeDocument/2006/relationships" id="261" r:id="R4f788d8a1fd84915"/>
    <p:sldId xmlns:r="http://schemas.openxmlformats.org/officeDocument/2006/relationships" id="262" r:id="Rf112e25ffe5547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7eb58ffa946e7" /><Relationship Type="http://schemas.openxmlformats.org/officeDocument/2006/relationships/slide" Target="/ppt/slides/slide1.xml" Id="R97980ca973dc4fba" /><Relationship Type="http://schemas.openxmlformats.org/officeDocument/2006/relationships/slide" Target="/ppt/slides/slide2.xml" Id="R1fe951cac44146d1" /><Relationship Type="http://schemas.openxmlformats.org/officeDocument/2006/relationships/slide" Target="/ppt/slides/slide3.xml" Id="Rd529351b52e34868" /><Relationship Type="http://schemas.openxmlformats.org/officeDocument/2006/relationships/slide" Target="/ppt/slides/slide4.xml" Id="R6cf18e5bdc304082" /><Relationship Type="http://schemas.openxmlformats.org/officeDocument/2006/relationships/slide" Target="/ppt/slides/slide5.xml" Id="R8a2cad72b85c4193" /><Relationship Type="http://schemas.openxmlformats.org/officeDocument/2006/relationships/slide" Target="/ppt/slides/slide6.xml" Id="R4f788d8a1fd84915" /><Relationship Type="http://schemas.openxmlformats.org/officeDocument/2006/relationships/slide" Target="/ppt/slides/slide7.xml" Id="Rf112e25ffe5547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0b64aceebd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260bbd6544da7" /><Relationship Type="http://schemas.openxmlformats.org/officeDocument/2006/relationships/theme" Target="/ppt/slideMasters/theme/theme1.xml" Id="Rdedcb6438c5f41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8260bbd6544d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808ca51bb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a24751dc7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25ddae3d045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3a367286c42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8f6c6498d4b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71f77185d4b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c6cc734484a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APAL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3 650 551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11 680 436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12 296 348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ANNA FREDRIKKE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Grefsenveien 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914 876 281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APAL HOLDING AS</a:t>
            </a:r>
          </a:p>
        </p:txBody>
      </p:sp>
    </p:spTree>
  </p:cSld>
  <p:clrMapOvr>
    <a:masterClrMapping xmlns:a="http://schemas.openxmlformats.org/drawingml/2006/main"/>
  </p:clrMapOvr>
</p:sld>
</file>