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71533f55e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947835cc134810"/>
  </p:sldMasterIdLst>
  <p:sldIdLst>
    <p:sldId xmlns:r="http://schemas.openxmlformats.org/officeDocument/2006/relationships" id="256" r:id="R1c35f42547b14ac5"/>
    <p:sldId xmlns:r="http://schemas.openxmlformats.org/officeDocument/2006/relationships" id="257" r:id="R80abacb6c1bc4f56"/>
    <p:sldId xmlns:r="http://schemas.openxmlformats.org/officeDocument/2006/relationships" id="258" r:id="R066ab052cac843f2"/>
    <p:sldId xmlns:r="http://schemas.openxmlformats.org/officeDocument/2006/relationships" id="259" r:id="R0fbda51920764114"/>
    <p:sldId xmlns:r="http://schemas.openxmlformats.org/officeDocument/2006/relationships" id="260" r:id="Re199b9f1de2f48b9"/>
    <p:sldId xmlns:r="http://schemas.openxmlformats.org/officeDocument/2006/relationships" id="261" r:id="R553a83474e7d4970"/>
    <p:sldId xmlns:r="http://schemas.openxmlformats.org/officeDocument/2006/relationships" id="262" r:id="R22630003caa243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47835cc134810" /><Relationship Type="http://schemas.openxmlformats.org/officeDocument/2006/relationships/slide" Target="/ppt/slides/slide1.xml" Id="R1c35f42547b14ac5" /><Relationship Type="http://schemas.openxmlformats.org/officeDocument/2006/relationships/slide" Target="/ppt/slides/slide2.xml" Id="R80abacb6c1bc4f56" /><Relationship Type="http://schemas.openxmlformats.org/officeDocument/2006/relationships/slide" Target="/ppt/slides/slide3.xml" Id="R066ab052cac843f2" /><Relationship Type="http://schemas.openxmlformats.org/officeDocument/2006/relationships/slide" Target="/ppt/slides/slide4.xml" Id="R0fbda51920764114" /><Relationship Type="http://schemas.openxmlformats.org/officeDocument/2006/relationships/slide" Target="/ppt/slides/slide5.xml" Id="Re199b9f1de2f48b9" /><Relationship Type="http://schemas.openxmlformats.org/officeDocument/2006/relationships/slide" Target="/ppt/slides/slide6.xml" Id="R553a83474e7d4970" /><Relationship Type="http://schemas.openxmlformats.org/officeDocument/2006/relationships/slide" Target="/ppt/slides/slide7.xml" Id="R22630003caa243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468cff86241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205cfa15144e7" /><Relationship Type="http://schemas.openxmlformats.org/officeDocument/2006/relationships/theme" Target="/ppt/slideMasters/theme/theme1.xml" Id="Re8bdb12a841547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c205cfa151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8419104f241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ad6d926ac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28ba7017644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486d51a0447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918b9ba1a4c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227c4e9124f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f1ed873eb48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ADDPOINT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ADDPOINT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2 541 001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−356 557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−268 853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908 503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ADDPOINT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Walldens veg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914 979 358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ADDPOINT AS</a:t>
            </a:r>
          </a:p>
        </p:txBody>
      </p:sp>
    </p:spTree>
  </p:cSld>
  <p:clrMapOvr>
    <a:masterClrMapping xmlns:a="http://schemas.openxmlformats.org/drawingml/2006/main"/>
  </p:clrMapOvr>
</p:sld>
</file>