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1a9ccdce14d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fb4337b43450c"/>
  </p:sldMasterIdLst>
  <p:sldIdLst>
    <p:sldId xmlns:r="http://schemas.openxmlformats.org/officeDocument/2006/relationships" id="256" r:id="R4b5e0d25a06f4f27"/>
    <p:sldId xmlns:r="http://schemas.openxmlformats.org/officeDocument/2006/relationships" id="257" r:id="R6a8458b3d6a742db"/>
    <p:sldId xmlns:r="http://schemas.openxmlformats.org/officeDocument/2006/relationships" id="258" r:id="R5c1ff276e87c4301"/>
    <p:sldId xmlns:r="http://schemas.openxmlformats.org/officeDocument/2006/relationships" id="259" r:id="R846b1b2ac9d84603"/>
    <p:sldId xmlns:r="http://schemas.openxmlformats.org/officeDocument/2006/relationships" id="260" r:id="R69f7956f1ef94845"/>
    <p:sldId xmlns:r="http://schemas.openxmlformats.org/officeDocument/2006/relationships" id="261" r:id="R1d04109b1d9b46ee"/>
    <p:sldId xmlns:r="http://schemas.openxmlformats.org/officeDocument/2006/relationships" id="262" r:id="Raebe0944a2f9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fb4337b43450c" /><Relationship Type="http://schemas.openxmlformats.org/officeDocument/2006/relationships/slide" Target="/ppt/slides/slide1.xml" Id="R4b5e0d25a06f4f27" /><Relationship Type="http://schemas.openxmlformats.org/officeDocument/2006/relationships/slide" Target="/ppt/slides/slide2.xml" Id="R6a8458b3d6a742db" /><Relationship Type="http://schemas.openxmlformats.org/officeDocument/2006/relationships/slide" Target="/ppt/slides/slide3.xml" Id="R5c1ff276e87c4301" /><Relationship Type="http://schemas.openxmlformats.org/officeDocument/2006/relationships/slide" Target="/ppt/slides/slide4.xml" Id="R846b1b2ac9d84603" /><Relationship Type="http://schemas.openxmlformats.org/officeDocument/2006/relationships/slide" Target="/ppt/slides/slide5.xml" Id="R69f7956f1ef94845" /><Relationship Type="http://schemas.openxmlformats.org/officeDocument/2006/relationships/slide" Target="/ppt/slides/slide6.xml" Id="R1d04109b1d9b46ee" /><Relationship Type="http://schemas.openxmlformats.org/officeDocument/2006/relationships/slide" Target="/ppt/slides/slide7.xml" Id="Raebe0944a2f9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d6e4e55f5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5f69844b4091" /><Relationship Type="http://schemas.openxmlformats.org/officeDocument/2006/relationships/theme" Target="/ppt/slideMasters/theme/theme1.xml" Id="R0399a2b2432c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a5f69844b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bafb7fb8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b77e97f1e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5722d665b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769ab49a7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72e8e607d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13703828f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a05bbd0b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SJOA LAFT &amp; RESTAURERING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SJOA LAFT &amp; RESTAURERING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16 851 326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790 077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726 690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5 851 255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11 265 386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 KOLLOEN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82, Søre Kolloen, Sjoa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914 985 684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SJOA LAFT &amp; RESTAURERING AS</a:t>
            </a:r>
          </a:p>
        </p:txBody>
      </p:sp>
    </p:spTree>
  </p:cSld>
  <p:clrMapOvr>
    <a:masterClrMapping xmlns:a="http://schemas.openxmlformats.org/drawingml/2006/main"/>
  </p:clrMapOvr>
</p:sld>
</file>