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1fbe4af01645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aeb24d1914219"/>
  </p:sldMasterIdLst>
  <p:sldIdLst>
    <p:sldId xmlns:r="http://schemas.openxmlformats.org/officeDocument/2006/relationships" id="256" r:id="Ra3e245834f8744da"/>
    <p:sldId xmlns:r="http://schemas.openxmlformats.org/officeDocument/2006/relationships" id="257" r:id="R276811baa99f4d03"/>
    <p:sldId xmlns:r="http://schemas.openxmlformats.org/officeDocument/2006/relationships" id="258" r:id="R6c8021d970794426"/>
    <p:sldId xmlns:r="http://schemas.openxmlformats.org/officeDocument/2006/relationships" id="259" r:id="R0f5d0d685cec4f76"/>
    <p:sldId xmlns:r="http://schemas.openxmlformats.org/officeDocument/2006/relationships" id="260" r:id="R10ca127ccc3d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aeb24d1914219" /><Relationship Type="http://schemas.openxmlformats.org/officeDocument/2006/relationships/slide" Target="/ppt/slides/slide1.xml" Id="Ra3e245834f8744da" /><Relationship Type="http://schemas.openxmlformats.org/officeDocument/2006/relationships/slide" Target="/ppt/slides/slide2.xml" Id="R276811baa99f4d03" /><Relationship Type="http://schemas.openxmlformats.org/officeDocument/2006/relationships/slide" Target="/ppt/slides/slide3.xml" Id="R6c8021d970794426" /><Relationship Type="http://schemas.openxmlformats.org/officeDocument/2006/relationships/slide" Target="/ppt/slides/slide4.xml" Id="R0f5d0d685cec4f76" /><Relationship Type="http://schemas.openxmlformats.org/officeDocument/2006/relationships/slide" Target="/ppt/slides/slide5.xml" Id="R10ca127ccc3d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50846a20545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506e020624e25" /><Relationship Type="http://schemas.openxmlformats.org/officeDocument/2006/relationships/theme" Target="/ppt/slideMasters/theme/theme1.xml" Id="Rca3f526da01d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506e020624e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35c032ac5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53e878b6d40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d0562f75941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2fe26ba2f43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3ba1b769942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PROSJEKTSTYRING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PROSJEKTSTYRING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915 026 508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