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4a9b9e34b045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0bffd1bf0c405e"/>
  </p:sldMasterIdLst>
  <p:sldIdLst>
    <p:sldId xmlns:r="http://schemas.openxmlformats.org/officeDocument/2006/relationships" id="256" r:id="R2d0b2d982a66464b"/>
    <p:sldId xmlns:r="http://schemas.openxmlformats.org/officeDocument/2006/relationships" id="257" r:id="Rd2154585bc7b441f"/>
    <p:sldId xmlns:r="http://schemas.openxmlformats.org/officeDocument/2006/relationships" id="258" r:id="R0f3a712b68f7489d"/>
    <p:sldId xmlns:r="http://schemas.openxmlformats.org/officeDocument/2006/relationships" id="259" r:id="R7d3f1233b0d64bba"/>
    <p:sldId xmlns:r="http://schemas.openxmlformats.org/officeDocument/2006/relationships" id="260" r:id="R67ecc5a3365e47ac"/>
    <p:sldId xmlns:r="http://schemas.openxmlformats.org/officeDocument/2006/relationships" id="261" r:id="Rc1296972999844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0bffd1bf0c405e" /><Relationship Type="http://schemas.openxmlformats.org/officeDocument/2006/relationships/slide" Target="/ppt/slides/slide1.xml" Id="R2d0b2d982a66464b" /><Relationship Type="http://schemas.openxmlformats.org/officeDocument/2006/relationships/slide" Target="/ppt/slides/slide2.xml" Id="Rd2154585bc7b441f" /><Relationship Type="http://schemas.openxmlformats.org/officeDocument/2006/relationships/slide" Target="/ppt/slides/slide3.xml" Id="R0f3a712b68f7489d" /><Relationship Type="http://schemas.openxmlformats.org/officeDocument/2006/relationships/slide" Target="/ppt/slides/slide4.xml" Id="R7d3f1233b0d64bba" /><Relationship Type="http://schemas.openxmlformats.org/officeDocument/2006/relationships/slide" Target="/ppt/slides/slide5.xml" Id="R67ecc5a3365e47ac" /><Relationship Type="http://schemas.openxmlformats.org/officeDocument/2006/relationships/slide" Target="/ppt/slides/slide6.xml" Id="Rc1296972999844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2e1792494f4d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1c6804f5b48b2" /><Relationship Type="http://schemas.openxmlformats.org/officeDocument/2006/relationships/theme" Target="/ppt/slideMasters/theme/theme1.xml" Id="R2f31d265e5144a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01c6804f5b48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00978064f43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6d1f8c4954b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4bfbeecc448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727a489f848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33333d9904d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5e83ae37048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2 062 630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2 138 032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2 172 103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915 031 439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