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8f81fc8b0a45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5611ea2b514203"/>
  </p:sldMasterIdLst>
  <p:sldIdLst>
    <p:sldId xmlns:r="http://schemas.openxmlformats.org/officeDocument/2006/relationships" id="256" r:id="R1458f41e53e84400"/>
    <p:sldId xmlns:r="http://schemas.openxmlformats.org/officeDocument/2006/relationships" id="257" r:id="R8feb23813b5e4e0e"/>
    <p:sldId xmlns:r="http://schemas.openxmlformats.org/officeDocument/2006/relationships" id="258" r:id="R99286032d5844d3c"/>
    <p:sldId xmlns:r="http://schemas.openxmlformats.org/officeDocument/2006/relationships" id="259" r:id="Rd2dba79429284196"/>
    <p:sldId xmlns:r="http://schemas.openxmlformats.org/officeDocument/2006/relationships" id="260" r:id="R8bb410495e124d3e"/>
    <p:sldId xmlns:r="http://schemas.openxmlformats.org/officeDocument/2006/relationships" id="261" r:id="R3331ead549b94ac0"/>
    <p:sldId xmlns:r="http://schemas.openxmlformats.org/officeDocument/2006/relationships" id="262" r:id="R483e1723f03c46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5611ea2b514203" /><Relationship Type="http://schemas.openxmlformats.org/officeDocument/2006/relationships/slide" Target="/ppt/slides/slide1.xml" Id="R1458f41e53e84400" /><Relationship Type="http://schemas.openxmlformats.org/officeDocument/2006/relationships/slide" Target="/ppt/slides/slide2.xml" Id="R8feb23813b5e4e0e" /><Relationship Type="http://schemas.openxmlformats.org/officeDocument/2006/relationships/slide" Target="/ppt/slides/slide3.xml" Id="R99286032d5844d3c" /><Relationship Type="http://schemas.openxmlformats.org/officeDocument/2006/relationships/slide" Target="/ppt/slides/slide4.xml" Id="Rd2dba79429284196" /><Relationship Type="http://schemas.openxmlformats.org/officeDocument/2006/relationships/slide" Target="/ppt/slides/slide5.xml" Id="R8bb410495e124d3e" /><Relationship Type="http://schemas.openxmlformats.org/officeDocument/2006/relationships/slide" Target="/ppt/slides/slide6.xml" Id="R3331ead549b94ac0" /><Relationship Type="http://schemas.openxmlformats.org/officeDocument/2006/relationships/slide" Target="/ppt/slides/slide7.xml" Id="R483e1723f03c46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a2805aa32d44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e94d4aff74ec2" /><Relationship Type="http://schemas.openxmlformats.org/officeDocument/2006/relationships/theme" Target="/ppt/slideMasters/theme/theme1.xml" Id="R7d6ed67bd78f49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9e94d4aff74e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f7c42dac944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41ecbc64543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b50e154814f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bd492d6ee44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23136c1504f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f8b0a864f4d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e6af37e6c41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BONUM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−6 398 931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−21 136 235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171 674 676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671 231 448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BONUM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Inkognitogata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915 035 191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