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af2ddb0e44b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426e406fa646e8"/>
  </p:sldMasterIdLst>
  <p:sldIdLst>
    <p:sldId xmlns:r="http://schemas.openxmlformats.org/officeDocument/2006/relationships" id="256" r:id="R804462b9298c45c4"/>
    <p:sldId xmlns:r="http://schemas.openxmlformats.org/officeDocument/2006/relationships" id="257" r:id="Reead8138bff8434c"/>
    <p:sldId xmlns:r="http://schemas.openxmlformats.org/officeDocument/2006/relationships" id="258" r:id="R10bf4ae85e104b85"/>
    <p:sldId xmlns:r="http://schemas.openxmlformats.org/officeDocument/2006/relationships" id="259" r:id="Re7593c381faa4186"/>
    <p:sldId xmlns:r="http://schemas.openxmlformats.org/officeDocument/2006/relationships" id="260" r:id="Rad7fefe877b345ea"/>
    <p:sldId xmlns:r="http://schemas.openxmlformats.org/officeDocument/2006/relationships" id="261" r:id="R138a718f38c643fe"/>
    <p:sldId xmlns:r="http://schemas.openxmlformats.org/officeDocument/2006/relationships" id="262" r:id="Rca19a45ef29c4c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26e406fa646e8" /><Relationship Type="http://schemas.openxmlformats.org/officeDocument/2006/relationships/slide" Target="/ppt/slides/slide1.xml" Id="R804462b9298c45c4" /><Relationship Type="http://schemas.openxmlformats.org/officeDocument/2006/relationships/slide" Target="/ppt/slides/slide2.xml" Id="Reead8138bff8434c" /><Relationship Type="http://schemas.openxmlformats.org/officeDocument/2006/relationships/slide" Target="/ppt/slides/slide3.xml" Id="R10bf4ae85e104b85" /><Relationship Type="http://schemas.openxmlformats.org/officeDocument/2006/relationships/slide" Target="/ppt/slides/slide4.xml" Id="Re7593c381faa4186" /><Relationship Type="http://schemas.openxmlformats.org/officeDocument/2006/relationships/slide" Target="/ppt/slides/slide5.xml" Id="Rad7fefe877b345ea" /><Relationship Type="http://schemas.openxmlformats.org/officeDocument/2006/relationships/slide" Target="/ppt/slides/slide6.xml" Id="R138a718f38c643fe" /><Relationship Type="http://schemas.openxmlformats.org/officeDocument/2006/relationships/slide" Target="/ppt/slides/slide7.xml" Id="Rca19a45ef29c4c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182bdda7042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f13fe48864243" /><Relationship Type="http://schemas.openxmlformats.org/officeDocument/2006/relationships/theme" Target="/ppt/slideMasters/theme/theme1.xml" Id="R3c12ed04346045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3f13fe4886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5da0dc49f4e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d86bb94c84e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adc46dc7c40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ddc32786844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facfda35949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d063c00be40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728fad39c4a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ENCON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237 149 045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−6 842 670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−5 420 439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24 537 347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62 162 951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Dalsmoen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5709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