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08af14d77c4c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c6e6dd085a471a"/>
  </p:sldMasterIdLst>
  <p:sldIdLst>
    <p:sldId xmlns:r="http://schemas.openxmlformats.org/officeDocument/2006/relationships" id="256" r:id="R70111542124d4ba3"/>
    <p:sldId xmlns:r="http://schemas.openxmlformats.org/officeDocument/2006/relationships" id="257" r:id="R4127f3860c924dbd"/>
    <p:sldId xmlns:r="http://schemas.openxmlformats.org/officeDocument/2006/relationships" id="258" r:id="R52ec389d771449d5"/>
    <p:sldId xmlns:r="http://schemas.openxmlformats.org/officeDocument/2006/relationships" id="259" r:id="Rd401a1ccbda14231"/>
    <p:sldId xmlns:r="http://schemas.openxmlformats.org/officeDocument/2006/relationships" id="260" r:id="Rc900f4fa9d454cae"/>
    <p:sldId xmlns:r="http://schemas.openxmlformats.org/officeDocument/2006/relationships" id="261" r:id="R33751cab1c1f4d5e"/>
    <p:sldId xmlns:r="http://schemas.openxmlformats.org/officeDocument/2006/relationships" id="262" r:id="Rde14a22547974d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c6e6dd085a471a" /><Relationship Type="http://schemas.openxmlformats.org/officeDocument/2006/relationships/slide" Target="/ppt/slides/slide1.xml" Id="R70111542124d4ba3" /><Relationship Type="http://schemas.openxmlformats.org/officeDocument/2006/relationships/slide" Target="/ppt/slides/slide2.xml" Id="R4127f3860c924dbd" /><Relationship Type="http://schemas.openxmlformats.org/officeDocument/2006/relationships/slide" Target="/ppt/slides/slide3.xml" Id="R52ec389d771449d5" /><Relationship Type="http://schemas.openxmlformats.org/officeDocument/2006/relationships/slide" Target="/ppt/slides/slide4.xml" Id="Rd401a1ccbda14231" /><Relationship Type="http://schemas.openxmlformats.org/officeDocument/2006/relationships/slide" Target="/ppt/slides/slide5.xml" Id="Rc900f4fa9d454cae" /><Relationship Type="http://schemas.openxmlformats.org/officeDocument/2006/relationships/slide" Target="/ppt/slides/slide6.xml" Id="R33751cab1c1f4d5e" /><Relationship Type="http://schemas.openxmlformats.org/officeDocument/2006/relationships/slide" Target="/ppt/slides/slide7.xml" Id="Rde14a22547974d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d5d6cfd964f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e537173c148e5" /><Relationship Type="http://schemas.openxmlformats.org/officeDocument/2006/relationships/theme" Target="/ppt/slideMasters/theme/theme1.xml" Id="R113a00f6774c41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de537173c148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22088f5e14f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86abb547f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4ed4e5c2548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8109e839542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6d20b79f942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1f731c31a46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1af71e03c41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