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6c398aa807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6c7027075442f8"/>
  </p:sldMasterIdLst>
  <p:sldIdLst>
    <p:sldId xmlns:r="http://schemas.openxmlformats.org/officeDocument/2006/relationships" id="256" r:id="Rf51c1d7e55904067"/>
    <p:sldId xmlns:r="http://schemas.openxmlformats.org/officeDocument/2006/relationships" id="257" r:id="R5e7b6ac387b048b1"/>
    <p:sldId xmlns:r="http://schemas.openxmlformats.org/officeDocument/2006/relationships" id="258" r:id="R756a12cb811a490a"/>
    <p:sldId xmlns:r="http://schemas.openxmlformats.org/officeDocument/2006/relationships" id="259" r:id="R3645888de20f43af"/>
    <p:sldId xmlns:r="http://schemas.openxmlformats.org/officeDocument/2006/relationships" id="260" r:id="Rd64c62f07b474953"/>
    <p:sldId xmlns:r="http://schemas.openxmlformats.org/officeDocument/2006/relationships" id="261" r:id="R4598d0f548034d8a"/>
    <p:sldId xmlns:r="http://schemas.openxmlformats.org/officeDocument/2006/relationships" id="262" r:id="R7368ce67b741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c7027075442f8" /><Relationship Type="http://schemas.openxmlformats.org/officeDocument/2006/relationships/slide" Target="/ppt/slides/slide1.xml" Id="Rf51c1d7e55904067" /><Relationship Type="http://schemas.openxmlformats.org/officeDocument/2006/relationships/slide" Target="/ppt/slides/slide2.xml" Id="R5e7b6ac387b048b1" /><Relationship Type="http://schemas.openxmlformats.org/officeDocument/2006/relationships/slide" Target="/ppt/slides/slide3.xml" Id="R756a12cb811a490a" /><Relationship Type="http://schemas.openxmlformats.org/officeDocument/2006/relationships/slide" Target="/ppt/slides/slide4.xml" Id="R3645888de20f43af" /><Relationship Type="http://schemas.openxmlformats.org/officeDocument/2006/relationships/slide" Target="/ppt/slides/slide5.xml" Id="Rd64c62f07b474953" /><Relationship Type="http://schemas.openxmlformats.org/officeDocument/2006/relationships/slide" Target="/ppt/slides/slide6.xml" Id="R4598d0f548034d8a" /><Relationship Type="http://schemas.openxmlformats.org/officeDocument/2006/relationships/slide" Target="/ppt/slides/slide7.xml" Id="R7368ce67b741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32e863b174f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abd92e76d4e2b" /><Relationship Type="http://schemas.openxmlformats.org/officeDocument/2006/relationships/theme" Target="/ppt/slideMasters/theme/theme1.xml" Id="R469204ebfef743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abd92e76d4e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6110693b640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4dd77a1304c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36d7934c041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0064cfd5246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0f4ce93ef41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49fce642f46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12b97225541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JTA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JTA KAPITAL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251 909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4 716 099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4 777 448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AARSKOG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Tore Aarskog, Rossnessvingen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915 051 650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JTA KAPITAL AS</a:t>
            </a:r>
          </a:p>
        </p:txBody>
      </p:sp>
    </p:spTree>
  </p:cSld>
  <p:clrMapOvr>
    <a:masterClrMapping xmlns:a="http://schemas.openxmlformats.org/drawingml/2006/main"/>
  </p:clrMapOvr>
</p:sld>
</file>