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9b967504834d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f75cdbbcc4f0f"/>
  </p:sldMasterIdLst>
  <p:sldIdLst>
    <p:sldId xmlns:r="http://schemas.openxmlformats.org/officeDocument/2006/relationships" id="256" r:id="Ra7320490e7f5430a"/>
    <p:sldId xmlns:r="http://schemas.openxmlformats.org/officeDocument/2006/relationships" id="257" r:id="Re81e5a0db39e4ad5"/>
    <p:sldId xmlns:r="http://schemas.openxmlformats.org/officeDocument/2006/relationships" id="258" r:id="R59ad28fd69dc4d2e"/>
    <p:sldId xmlns:r="http://schemas.openxmlformats.org/officeDocument/2006/relationships" id="259" r:id="R09272f6e9fb34beb"/>
    <p:sldId xmlns:r="http://schemas.openxmlformats.org/officeDocument/2006/relationships" id="260" r:id="R5fa9387d264248d4"/>
    <p:sldId xmlns:r="http://schemas.openxmlformats.org/officeDocument/2006/relationships" id="261" r:id="Rba0a7424e4b64c84"/>
    <p:sldId xmlns:r="http://schemas.openxmlformats.org/officeDocument/2006/relationships" id="262" r:id="Rd35e77cbbd00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f75cdbbcc4f0f" /><Relationship Type="http://schemas.openxmlformats.org/officeDocument/2006/relationships/slide" Target="/ppt/slides/slide1.xml" Id="Ra7320490e7f5430a" /><Relationship Type="http://schemas.openxmlformats.org/officeDocument/2006/relationships/slide" Target="/ppt/slides/slide2.xml" Id="Re81e5a0db39e4ad5" /><Relationship Type="http://schemas.openxmlformats.org/officeDocument/2006/relationships/slide" Target="/ppt/slides/slide3.xml" Id="R59ad28fd69dc4d2e" /><Relationship Type="http://schemas.openxmlformats.org/officeDocument/2006/relationships/slide" Target="/ppt/slides/slide4.xml" Id="R09272f6e9fb34beb" /><Relationship Type="http://schemas.openxmlformats.org/officeDocument/2006/relationships/slide" Target="/ppt/slides/slide5.xml" Id="R5fa9387d264248d4" /><Relationship Type="http://schemas.openxmlformats.org/officeDocument/2006/relationships/slide" Target="/ppt/slides/slide6.xml" Id="Rba0a7424e4b64c84" /><Relationship Type="http://schemas.openxmlformats.org/officeDocument/2006/relationships/slide" Target="/ppt/slides/slide7.xml" Id="Rd35e77cbbd00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fcb476bbb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959142cc04a40" /><Relationship Type="http://schemas.openxmlformats.org/officeDocument/2006/relationships/theme" Target="/ppt/slideMasters/theme/theme1.xml" Id="Re4ba19e9721f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6959142cc04a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78f5454ba4f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2e5d5723b46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73790ae2a4e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659e84cd341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8b1af8e7945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5896db6a040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d4a327eed40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SETSAA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SETSAA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SETSAA KONSULT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SETSAA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SETSAA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SETSAA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365 561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269 036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SETSAA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MJOLNE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SETSAA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Klingremoveien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be@setsaa.no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915 053 564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SETSAA KONSULT AS</a:t>
            </a:r>
          </a:p>
        </p:txBody>
      </p:sp>
    </p:spTree>
  </p:cSld>
  <p:clrMapOvr>
    <a:masterClrMapping xmlns:a="http://schemas.openxmlformats.org/drawingml/2006/main"/>
  </p:clrMapOvr>
</p:sld>
</file>