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71bdc58c3b41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8b2768d934bd7"/>
  </p:sldMasterIdLst>
  <p:sldIdLst>
    <p:sldId xmlns:r="http://schemas.openxmlformats.org/officeDocument/2006/relationships" id="256" r:id="R5c9cdc5ddd4344ab"/>
    <p:sldId xmlns:r="http://schemas.openxmlformats.org/officeDocument/2006/relationships" id="257" r:id="Rebfd51b1aa384212"/>
    <p:sldId xmlns:r="http://schemas.openxmlformats.org/officeDocument/2006/relationships" id="258" r:id="R65e82e6d25ff4920"/>
    <p:sldId xmlns:r="http://schemas.openxmlformats.org/officeDocument/2006/relationships" id="259" r:id="R31ed3aa18c9945b1"/>
    <p:sldId xmlns:r="http://schemas.openxmlformats.org/officeDocument/2006/relationships" id="260" r:id="Ra57b5898d30a455a"/>
    <p:sldId xmlns:r="http://schemas.openxmlformats.org/officeDocument/2006/relationships" id="261" r:id="Rdd418b022ad348b3"/>
    <p:sldId xmlns:r="http://schemas.openxmlformats.org/officeDocument/2006/relationships" id="262" r:id="R67b85ba3f74648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8b2768d934bd7" /><Relationship Type="http://schemas.openxmlformats.org/officeDocument/2006/relationships/slide" Target="/ppt/slides/slide1.xml" Id="R5c9cdc5ddd4344ab" /><Relationship Type="http://schemas.openxmlformats.org/officeDocument/2006/relationships/slide" Target="/ppt/slides/slide2.xml" Id="Rebfd51b1aa384212" /><Relationship Type="http://schemas.openxmlformats.org/officeDocument/2006/relationships/slide" Target="/ppt/slides/slide3.xml" Id="R65e82e6d25ff4920" /><Relationship Type="http://schemas.openxmlformats.org/officeDocument/2006/relationships/slide" Target="/ppt/slides/slide4.xml" Id="R31ed3aa18c9945b1" /><Relationship Type="http://schemas.openxmlformats.org/officeDocument/2006/relationships/slide" Target="/ppt/slides/slide5.xml" Id="Ra57b5898d30a455a" /><Relationship Type="http://schemas.openxmlformats.org/officeDocument/2006/relationships/slide" Target="/ppt/slides/slide6.xml" Id="Rdd418b022ad348b3" /><Relationship Type="http://schemas.openxmlformats.org/officeDocument/2006/relationships/slide" Target="/ppt/slides/slide7.xml" Id="R67b85ba3f74648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7139d752a49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3217fcdfb4c5c" /><Relationship Type="http://schemas.openxmlformats.org/officeDocument/2006/relationships/theme" Target="/ppt/slideMasters/theme/theme1.xml" Id="Re540c1b53d5341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3217fcdfb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d3cd05ba04d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12a567cfb45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747dd96114a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c6d57e299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d064062b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11f39af2841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1af4c970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GROWING CITY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GROWING CITY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ASPHOL KNUT BJØRNAR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DIDRICHSEN TROND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915 055 982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GROWING CITY AS</a:t>
            </a:r>
          </a:p>
        </p:txBody>
      </p:sp>
    </p:spTree>
  </p:cSld>
  <p:clrMapOvr>
    <a:masterClrMapping xmlns:a="http://schemas.openxmlformats.org/drawingml/2006/main"/>
  </p:clrMapOvr>
</p:sld>
</file>