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53889b182d46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5351e35f8f4b74"/>
  </p:sldMasterIdLst>
  <p:sldIdLst>
    <p:sldId xmlns:r="http://schemas.openxmlformats.org/officeDocument/2006/relationships" id="256" r:id="Rec4b0080de0d4857"/>
    <p:sldId xmlns:r="http://schemas.openxmlformats.org/officeDocument/2006/relationships" id="257" r:id="Ra5df0c32377b4124"/>
    <p:sldId xmlns:r="http://schemas.openxmlformats.org/officeDocument/2006/relationships" id="258" r:id="R69068512c1a74eff"/>
    <p:sldId xmlns:r="http://schemas.openxmlformats.org/officeDocument/2006/relationships" id="259" r:id="R1c86719a05c44b5e"/>
    <p:sldId xmlns:r="http://schemas.openxmlformats.org/officeDocument/2006/relationships" id="260" r:id="R8038c4c26e5e4b9a"/>
    <p:sldId xmlns:r="http://schemas.openxmlformats.org/officeDocument/2006/relationships" id="261" r:id="R865dedef45c2493c"/>
    <p:sldId xmlns:r="http://schemas.openxmlformats.org/officeDocument/2006/relationships" id="262" r:id="R0234d83bd8ab46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351e35f8f4b74" /><Relationship Type="http://schemas.openxmlformats.org/officeDocument/2006/relationships/slide" Target="/ppt/slides/slide1.xml" Id="Rec4b0080de0d4857" /><Relationship Type="http://schemas.openxmlformats.org/officeDocument/2006/relationships/slide" Target="/ppt/slides/slide2.xml" Id="Ra5df0c32377b4124" /><Relationship Type="http://schemas.openxmlformats.org/officeDocument/2006/relationships/slide" Target="/ppt/slides/slide3.xml" Id="R69068512c1a74eff" /><Relationship Type="http://schemas.openxmlformats.org/officeDocument/2006/relationships/slide" Target="/ppt/slides/slide4.xml" Id="R1c86719a05c44b5e" /><Relationship Type="http://schemas.openxmlformats.org/officeDocument/2006/relationships/slide" Target="/ppt/slides/slide5.xml" Id="R8038c4c26e5e4b9a" /><Relationship Type="http://schemas.openxmlformats.org/officeDocument/2006/relationships/slide" Target="/ppt/slides/slide6.xml" Id="R865dedef45c2493c" /><Relationship Type="http://schemas.openxmlformats.org/officeDocument/2006/relationships/slide" Target="/ppt/slides/slide7.xml" Id="R0234d83bd8ab46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2e1e7c781441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e7f73c9414e1e" /><Relationship Type="http://schemas.openxmlformats.org/officeDocument/2006/relationships/theme" Target="/ppt/slideMasters/theme/theme1.xml" Id="R13ca194d46a946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5e7f73c9414e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71486adaa4a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f0679180145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4d4578c624d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25d659b3a45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16ff968114b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92e34852e48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582fd39db40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WICAN REGNSKAP HALDEN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HALDEN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WICAN REGNSKAP HALDEN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HALDEN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HALDEN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HALDEN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9 952 706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335 039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515 950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3 208 253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HALDEN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WICAN REGNSKAP SERVICE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DATAKRAFT HOLDING AS  –  34,0 %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HALDEN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915 065 260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HALDEN AS</a:t>
            </a:r>
          </a:p>
        </p:txBody>
      </p:sp>
    </p:spTree>
  </p:cSld>
  <p:clrMapOvr>
    <a:masterClrMapping xmlns:a="http://schemas.openxmlformats.org/drawingml/2006/main"/>
  </p:clrMapOvr>
</p:sld>
</file>