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aff9686448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0e09331e1f48f7"/>
  </p:sldMasterIdLst>
  <p:sldIdLst>
    <p:sldId xmlns:r="http://schemas.openxmlformats.org/officeDocument/2006/relationships" id="256" r:id="R34ccd749590642e3"/>
    <p:sldId xmlns:r="http://schemas.openxmlformats.org/officeDocument/2006/relationships" id="257" r:id="Rac7ecd3ad83b47cb"/>
    <p:sldId xmlns:r="http://schemas.openxmlformats.org/officeDocument/2006/relationships" id="258" r:id="Rec5652096d524853"/>
    <p:sldId xmlns:r="http://schemas.openxmlformats.org/officeDocument/2006/relationships" id="259" r:id="Rc9cf9695874148fa"/>
    <p:sldId xmlns:r="http://schemas.openxmlformats.org/officeDocument/2006/relationships" id="260" r:id="R67a38d10d18d4394"/>
    <p:sldId xmlns:r="http://schemas.openxmlformats.org/officeDocument/2006/relationships" id="261" r:id="Rd91a01a75b224e97"/>
    <p:sldId xmlns:r="http://schemas.openxmlformats.org/officeDocument/2006/relationships" id="262" r:id="R4e10324eee0748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e09331e1f48f7" /><Relationship Type="http://schemas.openxmlformats.org/officeDocument/2006/relationships/slide" Target="/ppt/slides/slide1.xml" Id="R34ccd749590642e3" /><Relationship Type="http://schemas.openxmlformats.org/officeDocument/2006/relationships/slide" Target="/ppt/slides/slide2.xml" Id="Rac7ecd3ad83b47cb" /><Relationship Type="http://schemas.openxmlformats.org/officeDocument/2006/relationships/slide" Target="/ppt/slides/slide3.xml" Id="Rec5652096d524853" /><Relationship Type="http://schemas.openxmlformats.org/officeDocument/2006/relationships/slide" Target="/ppt/slides/slide4.xml" Id="Rc9cf9695874148fa" /><Relationship Type="http://schemas.openxmlformats.org/officeDocument/2006/relationships/slide" Target="/ppt/slides/slide5.xml" Id="R67a38d10d18d4394" /><Relationship Type="http://schemas.openxmlformats.org/officeDocument/2006/relationships/slide" Target="/ppt/slides/slide6.xml" Id="Rd91a01a75b224e97" /><Relationship Type="http://schemas.openxmlformats.org/officeDocument/2006/relationships/slide" Target="/ppt/slides/slide7.xml" Id="R4e10324eee0748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a3f7182dff4c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8261ee6024b2d" /><Relationship Type="http://schemas.openxmlformats.org/officeDocument/2006/relationships/theme" Target="/ppt/slideMasters/theme/theme1.xml" Id="R2ca702f6080d4f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08261ee602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0b0c0f6342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0d8d107494f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355a378c544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bfe31978c47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974b6425e43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0aea15df14a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818944e8c4e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BERNARD TORGHANDEL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TORGHANDEL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25 975 972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1 592 279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9 261 666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Gullfjellsvegen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post@bernardfisk.no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