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787b9dd124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929aad3e0840e2"/>
  </p:sldMasterIdLst>
  <p:sldIdLst>
    <p:sldId xmlns:r="http://schemas.openxmlformats.org/officeDocument/2006/relationships" id="256" r:id="Rc05dd0ccfb0e4252"/>
    <p:sldId xmlns:r="http://schemas.openxmlformats.org/officeDocument/2006/relationships" id="257" r:id="Rb28a237c8de24c57"/>
    <p:sldId xmlns:r="http://schemas.openxmlformats.org/officeDocument/2006/relationships" id="258" r:id="Rf03be01d80484fbe"/>
    <p:sldId xmlns:r="http://schemas.openxmlformats.org/officeDocument/2006/relationships" id="259" r:id="Rf7eb7b2bdb1245d3"/>
    <p:sldId xmlns:r="http://schemas.openxmlformats.org/officeDocument/2006/relationships" id="260" r:id="R10eef63af01d4d6f"/>
    <p:sldId xmlns:r="http://schemas.openxmlformats.org/officeDocument/2006/relationships" id="261" r:id="R91f6f28d48934754"/>
    <p:sldId xmlns:r="http://schemas.openxmlformats.org/officeDocument/2006/relationships" id="262" r:id="R4e11b6eb2daa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29aad3e0840e2" /><Relationship Type="http://schemas.openxmlformats.org/officeDocument/2006/relationships/slide" Target="/ppt/slides/slide1.xml" Id="Rc05dd0ccfb0e4252" /><Relationship Type="http://schemas.openxmlformats.org/officeDocument/2006/relationships/slide" Target="/ppt/slides/slide2.xml" Id="Rb28a237c8de24c57" /><Relationship Type="http://schemas.openxmlformats.org/officeDocument/2006/relationships/slide" Target="/ppt/slides/slide3.xml" Id="Rf03be01d80484fbe" /><Relationship Type="http://schemas.openxmlformats.org/officeDocument/2006/relationships/slide" Target="/ppt/slides/slide4.xml" Id="Rf7eb7b2bdb1245d3" /><Relationship Type="http://schemas.openxmlformats.org/officeDocument/2006/relationships/slide" Target="/ppt/slides/slide5.xml" Id="R10eef63af01d4d6f" /><Relationship Type="http://schemas.openxmlformats.org/officeDocument/2006/relationships/slide" Target="/ppt/slides/slide6.xml" Id="R91f6f28d48934754" /><Relationship Type="http://schemas.openxmlformats.org/officeDocument/2006/relationships/slide" Target="/ppt/slides/slide7.xml" Id="R4e11b6eb2daa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9ae5d17b54f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64bdc87334cba" /><Relationship Type="http://schemas.openxmlformats.org/officeDocument/2006/relationships/theme" Target="/ppt/slideMasters/theme/theme1.xml" Id="Ra3882cfd4b0b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364bdc8733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1f90f554c4b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73536bae3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1f1095d5a48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9108d11a545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3e1366917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cc09ab44d43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19fede0bd4a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VVS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VVS RÅDGIVNING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BAKKAN GISLE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gisle.bakkan@gmail.com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