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96fff4be5d4f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595a7e30fd4191"/>
  </p:sldMasterIdLst>
  <p:sldIdLst>
    <p:sldId xmlns:r="http://schemas.openxmlformats.org/officeDocument/2006/relationships" id="256" r:id="R8b6871f9b88f4fb4"/>
    <p:sldId xmlns:r="http://schemas.openxmlformats.org/officeDocument/2006/relationships" id="257" r:id="Rc4682a2ea7a24910"/>
    <p:sldId xmlns:r="http://schemas.openxmlformats.org/officeDocument/2006/relationships" id="258" r:id="R16aa17b474f843d5"/>
    <p:sldId xmlns:r="http://schemas.openxmlformats.org/officeDocument/2006/relationships" id="259" r:id="R6ca2a7fc5da14e37"/>
    <p:sldId xmlns:r="http://schemas.openxmlformats.org/officeDocument/2006/relationships" id="260" r:id="Rf0b01e5c650e4012"/>
    <p:sldId xmlns:r="http://schemas.openxmlformats.org/officeDocument/2006/relationships" id="261" r:id="R0b4f17aeb5c94a1a"/>
    <p:sldId xmlns:r="http://schemas.openxmlformats.org/officeDocument/2006/relationships" id="262" r:id="R4c0e3188a45a4c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595a7e30fd4191" /><Relationship Type="http://schemas.openxmlformats.org/officeDocument/2006/relationships/slide" Target="/ppt/slides/slide1.xml" Id="R8b6871f9b88f4fb4" /><Relationship Type="http://schemas.openxmlformats.org/officeDocument/2006/relationships/slide" Target="/ppt/slides/slide2.xml" Id="Rc4682a2ea7a24910" /><Relationship Type="http://schemas.openxmlformats.org/officeDocument/2006/relationships/slide" Target="/ppt/slides/slide3.xml" Id="R16aa17b474f843d5" /><Relationship Type="http://schemas.openxmlformats.org/officeDocument/2006/relationships/slide" Target="/ppt/slides/slide4.xml" Id="R6ca2a7fc5da14e37" /><Relationship Type="http://schemas.openxmlformats.org/officeDocument/2006/relationships/slide" Target="/ppt/slides/slide5.xml" Id="Rf0b01e5c650e4012" /><Relationship Type="http://schemas.openxmlformats.org/officeDocument/2006/relationships/slide" Target="/ppt/slides/slide6.xml" Id="R0b4f17aeb5c94a1a" /><Relationship Type="http://schemas.openxmlformats.org/officeDocument/2006/relationships/slide" Target="/ppt/slides/slide7.xml" Id="R4c0e3188a45a4c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4f1dfa07854f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ee11e4b2a4258" /><Relationship Type="http://schemas.openxmlformats.org/officeDocument/2006/relationships/theme" Target="/ppt/slideMasters/theme/theme1.xml" Id="Rbd967fe085a344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3ee11e4b2a42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a4feb35d346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3b64826f143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3a77136a44b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a7043a86d43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2e815337a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59ed961de4e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1e8c2c5cf45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AMHY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AMHY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AMHY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AMHY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AMHY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AMHY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−189 959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933 138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3 703 241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AMHY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YAN ANDREAS MOLTKE-HANSEN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AMHY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Gustav Vigelands vei 2H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915 123 813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AMHY HOLDING AS</a:t>
            </a:r>
          </a:p>
        </p:txBody>
      </p:sp>
    </p:spTree>
  </p:cSld>
  <p:clrMapOvr>
    <a:masterClrMapping xmlns:a="http://schemas.openxmlformats.org/drawingml/2006/main"/>
  </p:clrMapOvr>
</p:sld>
</file>