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b101c2bf0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d94b5a6404364"/>
  </p:sldMasterIdLst>
  <p:sldIdLst>
    <p:sldId xmlns:r="http://schemas.openxmlformats.org/officeDocument/2006/relationships" id="256" r:id="Ra1c5f81aa30140b5"/>
    <p:sldId xmlns:r="http://schemas.openxmlformats.org/officeDocument/2006/relationships" id="257" r:id="R4e55238e7340494a"/>
    <p:sldId xmlns:r="http://schemas.openxmlformats.org/officeDocument/2006/relationships" id="258" r:id="R36fe378eb7a5401d"/>
    <p:sldId xmlns:r="http://schemas.openxmlformats.org/officeDocument/2006/relationships" id="259" r:id="R2de69581b3ca4b8e"/>
    <p:sldId xmlns:r="http://schemas.openxmlformats.org/officeDocument/2006/relationships" id="260" r:id="R46e49c35def845ac"/>
    <p:sldId xmlns:r="http://schemas.openxmlformats.org/officeDocument/2006/relationships" id="261" r:id="R9a7cf1ed09bd4da0"/>
    <p:sldId xmlns:r="http://schemas.openxmlformats.org/officeDocument/2006/relationships" id="262" r:id="R4949f98cb85741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d94b5a6404364" /><Relationship Type="http://schemas.openxmlformats.org/officeDocument/2006/relationships/slide" Target="/ppt/slides/slide1.xml" Id="Ra1c5f81aa30140b5" /><Relationship Type="http://schemas.openxmlformats.org/officeDocument/2006/relationships/slide" Target="/ppt/slides/slide2.xml" Id="R4e55238e7340494a" /><Relationship Type="http://schemas.openxmlformats.org/officeDocument/2006/relationships/slide" Target="/ppt/slides/slide3.xml" Id="R36fe378eb7a5401d" /><Relationship Type="http://schemas.openxmlformats.org/officeDocument/2006/relationships/slide" Target="/ppt/slides/slide4.xml" Id="R2de69581b3ca4b8e" /><Relationship Type="http://schemas.openxmlformats.org/officeDocument/2006/relationships/slide" Target="/ppt/slides/slide5.xml" Id="R46e49c35def845ac" /><Relationship Type="http://schemas.openxmlformats.org/officeDocument/2006/relationships/slide" Target="/ppt/slides/slide6.xml" Id="R9a7cf1ed09bd4da0" /><Relationship Type="http://schemas.openxmlformats.org/officeDocument/2006/relationships/slide" Target="/ppt/slides/slide7.xml" Id="R4949f98cb85741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4dea41567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131c765a249af" /><Relationship Type="http://schemas.openxmlformats.org/officeDocument/2006/relationships/theme" Target="/ppt/slideMasters/theme/theme1.xml" Id="R110b43b9e35f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131c765a2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7c264865247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9ae0c034e42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61cf68ed444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d1a3187be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dcec0c59f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0d2ba524c4d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7e60df7ba46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