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defc7d10ee4f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6b4a7a806b4826"/>
  </p:sldMasterIdLst>
  <p:sldIdLst>
    <p:sldId xmlns:r="http://schemas.openxmlformats.org/officeDocument/2006/relationships" id="256" r:id="R584b73439fde482b"/>
    <p:sldId xmlns:r="http://schemas.openxmlformats.org/officeDocument/2006/relationships" id="257" r:id="Recdb169853004a67"/>
    <p:sldId xmlns:r="http://schemas.openxmlformats.org/officeDocument/2006/relationships" id="258" r:id="Rb142c184411b45a4"/>
    <p:sldId xmlns:r="http://schemas.openxmlformats.org/officeDocument/2006/relationships" id="259" r:id="R12f6b9eb12134496"/>
    <p:sldId xmlns:r="http://schemas.openxmlformats.org/officeDocument/2006/relationships" id="260" r:id="Ra5bdda8ae0a54d8f"/>
    <p:sldId xmlns:r="http://schemas.openxmlformats.org/officeDocument/2006/relationships" id="261" r:id="R2b10b4f37ba24042"/>
    <p:sldId xmlns:r="http://schemas.openxmlformats.org/officeDocument/2006/relationships" id="262" r:id="Re94e664f169247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b4a7a806b4826" /><Relationship Type="http://schemas.openxmlformats.org/officeDocument/2006/relationships/slide" Target="/ppt/slides/slide1.xml" Id="R584b73439fde482b" /><Relationship Type="http://schemas.openxmlformats.org/officeDocument/2006/relationships/slide" Target="/ppt/slides/slide2.xml" Id="Recdb169853004a67" /><Relationship Type="http://schemas.openxmlformats.org/officeDocument/2006/relationships/slide" Target="/ppt/slides/slide3.xml" Id="Rb142c184411b45a4" /><Relationship Type="http://schemas.openxmlformats.org/officeDocument/2006/relationships/slide" Target="/ppt/slides/slide4.xml" Id="R12f6b9eb12134496" /><Relationship Type="http://schemas.openxmlformats.org/officeDocument/2006/relationships/slide" Target="/ppt/slides/slide5.xml" Id="Ra5bdda8ae0a54d8f" /><Relationship Type="http://schemas.openxmlformats.org/officeDocument/2006/relationships/slide" Target="/ppt/slides/slide6.xml" Id="R2b10b4f37ba24042" /><Relationship Type="http://schemas.openxmlformats.org/officeDocument/2006/relationships/slide" Target="/ppt/slides/slide7.xml" Id="Re94e664f169247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6de8a426ef4c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794b7c51d4a0b" /><Relationship Type="http://schemas.openxmlformats.org/officeDocument/2006/relationships/theme" Target="/ppt/slideMasters/theme/theme1.xml" Id="Rb88a669d46d44e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1794b7c51d4a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801f1c1f04f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1efbe30f548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72bde4cb44e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c29ed5f2242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7c335151942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f1ea317e049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ed7afd10c48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NYDAHL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ANLEGG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1 559 967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975 958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GEIR OVE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STIG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Narmovegen 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geirove@nydahlanlegg.no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915 199 739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