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d5e95c5e1d45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c45847cae345b0"/>
  </p:sldMasterIdLst>
  <p:sldIdLst>
    <p:sldId xmlns:r="http://schemas.openxmlformats.org/officeDocument/2006/relationships" id="256" r:id="Rc924a0cceb814016"/>
    <p:sldId xmlns:r="http://schemas.openxmlformats.org/officeDocument/2006/relationships" id="257" r:id="Rd7ecdee6fc594ce4"/>
    <p:sldId xmlns:r="http://schemas.openxmlformats.org/officeDocument/2006/relationships" id="258" r:id="Rb1b42e4e2d6c4641"/>
    <p:sldId xmlns:r="http://schemas.openxmlformats.org/officeDocument/2006/relationships" id="259" r:id="R1ebb07f979554c22"/>
    <p:sldId xmlns:r="http://schemas.openxmlformats.org/officeDocument/2006/relationships" id="260" r:id="Rcc3afbc915694a84"/>
    <p:sldId xmlns:r="http://schemas.openxmlformats.org/officeDocument/2006/relationships" id="261" r:id="Ra3ea7c0ab0cc4538"/>
    <p:sldId xmlns:r="http://schemas.openxmlformats.org/officeDocument/2006/relationships" id="262" r:id="Raf1720d2d650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45847cae345b0" /><Relationship Type="http://schemas.openxmlformats.org/officeDocument/2006/relationships/slide" Target="/ppt/slides/slide1.xml" Id="Rc924a0cceb814016" /><Relationship Type="http://schemas.openxmlformats.org/officeDocument/2006/relationships/slide" Target="/ppt/slides/slide2.xml" Id="Rd7ecdee6fc594ce4" /><Relationship Type="http://schemas.openxmlformats.org/officeDocument/2006/relationships/slide" Target="/ppt/slides/slide3.xml" Id="Rb1b42e4e2d6c4641" /><Relationship Type="http://schemas.openxmlformats.org/officeDocument/2006/relationships/slide" Target="/ppt/slides/slide4.xml" Id="R1ebb07f979554c22" /><Relationship Type="http://schemas.openxmlformats.org/officeDocument/2006/relationships/slide" Target="/ppt/slides/slide5.xml" Id="Rcc3afbc915694a84" /><Relationship Type="http://schemas.openxmlformats.org/officeDocument/2006/relationships/slide" Target="/ppt/slides/slide6.xml" Id="Ra3ea7c0ab0cc4538" /><Relationship Type="http://schemas.openxmlformats.org/officeDocument/2006/relationships/slide" Target="/ppt/slides/slide7.xml" Id="Raf1720d2d650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3d2d513cd4f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af69b26c34679" /><Relationship Type="http://schemas.openxmlformats.org/officeDocument/2006/relationships/theme" Target="/ppt/slideMasters/theme/theme1.xml" Id="Rfdebe3899e0443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2af69b26c346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43e7c720143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378a432394c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99789462f4e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93e8695e54a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e5b48e14247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26845ecca4e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6a6dc84d449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