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2524d5b5d942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7c1badb1c540b2"/>
  </p:sldMasterIdLst>
  <p:sldIdLst>
    <p:sldId xmlns:r="http://schemas.openxmlformats.org/officeDocument/2006/relationships" id="256" r:id="R5dbf983abacb4887"/>
    <p:sldId xmlns:r="http://schemas.openxmlformats.org/officeDocument/2006/relationships" id="257" r:id="R6a99b610ed5340de"/>
    <p:sldId xmlns:r="http://schemas.openxmlformats.org/officeDocument/2006/relationships" id="258" r:id="R77943e135b8a4654"/>
    <p:sldId xmlns:r="http://schemas.openxmlformats.org/officeDocument/2006/relationships" id="259" r:id="R96894bcaa7a84179"/>
    <p:sldId xmlns:r="http://schemas.openxmlformats.org/officeDocument/2006/relationships" id="260" r:id="Rfe741bb28a9b4d14"/>
    <p:sldId xmlns:r="http://schemas.openxmlformats.org/officeDocument/2006/relationships" id="261" r:id="Rdf5591e3a8a24cab"/>
    <p:sldId xmlns:r="http://schemas.openxmlformats.org/officeDocument/2006/relationships" id="262" r:id="R80e350f86a1247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c1badb1c540b2" /><Relationship Type="http://schemas.openxmlformats.org/officeDocument/2006/relationships/slide" Target="/ppt/slides/slide1.xml" Id="R5dbf983abacb4887" /><Relationship Type="http://schemas.openxmlformats.org/officeDocument/2006/relationships/slide" Target="/ppt/slides/slide2.xml" Id="R6a99b610ed5340de" /><Relationship Type="http://schemas.openxmlformats.org/officeDocument/2006/relationships/slide" Target="/ppt/slides/slide3.xml" Id="R77943e135b8a4654" /><Relationship Type="http://schemas.openxmlformats.org/officeDocument/2006/relationships/slide" Target="/ppt/slides/slide4.xml" Id="R96894bcaa7a84179" /><Relationship Type="http://schemas.openxmlformats.org/officeDocument/2006/relationships/slide" Target="/ppt/slides/slide5.xml" Id="Rfe741bb28a9b4d14" /><Relationship Type="http://schemas.openxmlformats.org/officeDocument/2006/relationships/slide" Target="/ppt/slides/slide6.xml" Id="Rdf5591e3a8a24cab" /><Relationship Type="http://schemas.openxmlformats.org/officeDocument/2006/relationships/slide" Target="/ppt/slides/slide7.xml" Id="R80e350f86a1247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0eab1ef3664a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b591fdd08469e" /><Relationship Type="http://schemas.openxmlformats.org/officeDocument/2006/relationships/theme" Target="/ppt/slideMasters/theme/theme1.xml" Id="R26477d3d17ba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2b591fdd0846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d7330a07b40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7f7027cb440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4ce825cb24e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5a1e13e4148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c43a8faf74c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caed2bc3149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5c8b63fea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KIDSA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KIDSA 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51 214 608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−154 846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7 747 284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208 034 239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233 648 018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HEALTH &amp; CARE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Norlandia, 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915 272 002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