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e94bc2e37149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086949f068842c5"/>
  </p:sldMasterIdLst>
  <p:sldIdLst>
    <p:sldId xmlns:r="http://schemas.openxmlformats.org/officeDocument/2006/relationships" id="256" r:id="R60b59b655d364846"/>
    <p:sldId xmlns:r="http://schemas.openxmlformats.org/officeDocument/2006/relationships" id="257" r:id="Rf2310f8fc7f4488a"/>
    <p:sldId xmlns:r="http://schemas.openxmlformats.org/officeDocument/2006/relationships" id="258" r:id="Re9c5e10fa8b54df1"/>
    <p:sldId xmlns:r="http://schemas.openxmlformats.org/officeDocument/2006/relationships" id="259" r:id="R101ed5c174f9402d"/>
    <p:sldId xmlns:r="http://schemas.openxmlformats.org/officeDocument/2006/relationships" id="260" r:id="R4652a7b2f1bf43ed"/>
    <p:sldId xmlns:r="http://schemas.openxmlformats.org/officeDocument/2006/relationships" id="261" r:id="Rafae711fce7748c6"/>
    <p:sldId xmlns:r="http://schemas.openxmlformats.org/officeDocument/2006/relationships" id="262" r:id="R74eded40811341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86949f068842c5" /><Relationship Type="http://schemas.openxmlformats.org/officeDocument/2006/relationships/slide" Target="/ppt/slides/slide1.xml" Id="R60b59b655d364846" /><Relationship Type="http://schemas.openxmlformats.org/officeDocument/2006/relationships/slide" Target="/ppt/slides/slide2.xml" Id="Rf2310f8fc7f4488a" /><Relationship Type="http://schemas.openxmlformats.org/officeDocument/2006/relationships/slide" Target="/ppt/slides/slide3.xml" Id="Re9c5e10fa8b54df1" /><Relationship Type="http://schemas.openxmlformats.org/officeDocument/2006/relationships/slide" Target="/ppt/slides/slide4.xml" Id="R101ed5c174f9402d" /><Relationship Type="http://schemas.openxmlformats.org/officeDocument/2006/relationships/slide" Target="/ppt/slides/slide5.xml" Id="R4652a7b2f1bf43ed" /><Relationship Type="http://schemas.openxmlformats.org/officeDocument/2006/relationships/slide" Target="/ppt/slides/slide6.xml" Id="Rafae711fce7748c6" /><Relationship Type="http://schemas.openxmlformats.org/officeDocument/2006/relationships/slide" Target="/ppt/slides/slide7.xml" Id="R74eded40811341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84c246a50346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5486eaf2fe4556" /><Relationship Type="http://schemas.openxmlformats.org/officeDocument/2006/relationships/theme" Target="/ppt/slideMasters/theme/theme1.xml" Id="R2a874b37d9ed4b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5486eaf2fe45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56e7338aa840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01f5e0ad3f4d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b246ada1d643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d49392cc784a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67ba552d5d45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567ecb39c040d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5ddbc30f8947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RG REKNESKAP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RG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RG REKNESKAP AS ble etablert [år] og holder til i Stord.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RG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RG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RG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3 703 235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352 296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296 237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893 079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1 713 046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RG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JOHANSSON KONSULENT &amp; RÅDGIVNING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NORSTAND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RG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Lønningsåsen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5417 Stord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915 304 621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RG REKNESKAP AS</a:t>
            </a:r>
          </a:p>
        </p:txBody>
      </p:sp>
    </p:spTree>
  </p:cSld>
  <p:clrMapOvr>
    <a:masterClrMapping xmlns:a="http://schemas.openxmlformats.org/drawingml/2006/main"/>
  </p:clrMapOvr>
</p:sld>
</file>