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d808ba7d7b6430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734f0250ff548d0"/>
  </p:sldMasterIdLst>
  <p:sldIdLst>
    <p:sldId xmlns:r="http://schemas.openxmlformats.org/officeDocument/2006/relationships" id="256" r:id="Rcd639bb9eb704162"/>
    <p:sldId xmlns:r="http://schemas.openxmlformats.org/officeDocument/2006/relationships" id="257" r:id="R0d1c1f8c1b054d30"/>
    <p:sldId xmlns:r="http://schemas.openxmlformats.org/officeDocument/2006/relationships" id="258" r:id="R268c375f6f1d4ad1"/>
    <p:sldId xmlns:r="http://schemas.openxmlformats.org/officeDocument/2006/relationships" id="259" r:id="Rfd2afe845eb54025"/>
    <p:sldId xmlns:r="http://schemas.openxmlformats.org/officeDocument/2006/relationships" id="260" r:id="Rc102392d320f4581"/>
    <p:sldId xmlns:r="http://schemas.openxmlformats.org/officeDocument/2006/relationships" id="261" r:id="R2524010880644320"/>
    <p:sldId xmlns:r="http://schemas.openxmlformats.org/officeDocument/2006/relationships" id="262" r:id="R96889fde9341441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734f0250ff548d0" /><Relationship Type="http://schemas.openxmlformats.org/officeDocument/2006/relationships/slide" Target="/ppt/slides/slide1.xml" Id="Rcd639bb9eb704162" /><Relationship Type="http://schemas.openxmlformats.org/officeDocument/2006/relationships/slide" Target="/ppt/slides/slide2.xml" Id="R0d1c1f8c1b054d30" /><Relationship Type="http://schemas.openxmlformats.org/officeDocument/2006/relationships/slide" Target="/ppt/slides/slide3.xml" Id="R268c375f6f1d4ad1" /><Relationship Type="http://schemas.openxmlformats.org/officeDocument/2006/relationships/slide" Target="/ppt/slides/slide4.xml" Id="Rfd2afe845eb54025" /><Relationship Type="http://schemas.openxmlformats.org/officeDocument/2006/relationships/slide" Target="/ppt/slides/slide5.xml" Id="Rc102392d320f4581" /><Relationship Type="http://schemas.openxmlformats.org/officeDocument/2006/relationships/slide" Target="/ppt/slides/slide6.xml" Id="R2524010880644320" /><Relationship Type="http://schemas.openxmlformats.org/officeDocument/2006/relationships/slide" Target="/ppt/slides/slide7.xml" Id="R96889fde9341441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f1c39da0d804a8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de2f7b00434097" /><Relationship Type="http://schemas.openxmlformats.org/officeDocument/2006/relationships/theme" Target="/ppt/slideMasters/theme/theme1.xml" Id="R945f7af88e3c4ba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3de2f7b0043409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c66b8ab03445d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e7e995a4f646b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f821b1ca84443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89ea265d4c438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99b7a578d8411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a7884bcf374b6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0a62a512bc4e3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TEAM EUROSKO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TEAM EUROSKO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TEAM EUROSKO AS ble etablert [år] og holder til i Moss.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TEAM EUROSKO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TEAM EUROSKO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TEAM EUROSKO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36 935 864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2 359 150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1 144 920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9 655 048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21 891 273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TEAM EUROSKO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MYSEN EURO SKO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SOMA SKO 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TEAM EUROSKO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Varnaveien 35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1526 Moss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915 347 142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TEAM EUROSKO AS</a:t>
            </a:r>
          </a:p>
        </p:txBody>
      </p:sp>
    </p:spTree>
  </p:cSld>
  <p:clrMapOvr>
    <a:masterClrMapping xmlns:a="http://schemas.openxmlformats.org/drawingml/2006/main"/>
  </p:clrMapOvr>
</p:sld>
</file>