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5203de6b7745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a9a023f525492d"/>
  </p:sldMasterIdLst>
  <p:sldIdLst>
    <p:sldId xmlns:r="http://schemas.openxmlformats.org/officeDocument/2006/relationships" id="256" r:id="Rfd867689c0324f73"/>
    <p:sldId xmlns:r="http://schemas.openxmlformats.org/officeDocument/2006/relationships" id="257" r:id="R8f998086e3464c80"/>
    <p:sldId xmlns:r="http://schemas.openxmlformats.org/officeDocument/2006/relationships" id="258" r:id="Rb7e632bdb87e4698"/>
    <p:sldId xmlns:r="http://schemas.openxmlformats.org/officeDocument/2006/relationships" id="259" r:id="R23653c55526746bf"/>
    <p:sldId xmlns:r="http://schemas.openxmlformats.org/officeDocument/2006/relationships" id="260" r:id="Rd4a9c5e340124c79"/>
    <p:sldId xmlns:r="http://schemas.openxmlformats.org/officeDocument/2006/relationships" id="261" r:id="Rd885b6b7f23243a7"/>
    <p:sldId xmlns:r="http://schemas.openxmlformats.org/officeDocument/2006/relationships" id="262" r:id="R3897c75ce20a44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9a023f525492d" /><Relationship Type="http://schemas.openxmlformats.org/officeDocument/2006/relationships/slide" Target="/ppt/slides/slide1.xml" Id="Rfd867689c0324f73" /><Relationship Type="http://schemas.openxmlformats.org/officeDocument/2006/relationships/slide" Target="/ppt/slides/slide2.xml" Id="R8f998086e3464c80" /><Relationship Type="http://schemas.openxmlformats.org/officeDocument/2006/relationships/slide" Target="/ppt/slides/slide3.xml" Id="Rb7e632bdb87e4698" /><Relationship Type="http://schemas.openxmlformats.org/officeDocument/2006/relationships/slide" Target="/ppt/slides/slide4.xml" Id="R23653c55526746bf" /><Relationship Type="http://schemas.openxmlformats.org/officeDocument/2006/relationships/slide" Target="/ppt/slides/slide5.xml" Id="Rd4a9c5e340124c79" /><Relationship Type="http://schemas.openxmlformats.org/officeDocument/2006/relationships/slide" Target="/ppt/slides/slide6.xml" Id="Rd885b6b7f23243a7" /><Relationship Type="http://schemas.openxmlformats.org/officeDocument/2006/relationships/slide" Target="/ppt/slides/slide7.xml" Id="R3897c75ce20a44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d9ef632514e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badb29ca84ca9" /><Relationship Type="http://schemas.openxmlformats.org/officeDocument/2006/relationships/theme" Target="/ppt/slideMasters/theme/theme1.xml" Id="R32bc946712c3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2badb29ca8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1b1a5b3224a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f88bd35c849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d8bb86e0249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75f127fed4b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db37466e440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5f3c7f95e46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22a50b00442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TRIVGRUPPEN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TRIVGRUPPEN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7 269 708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−588 794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−345 554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24 522 610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32 730 507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LHL STEINKJER LAG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STEINKJER KOMMUNE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NORD-TRØNDELAG FYLKESKOMMUNE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17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firmapost@trivgruppen.no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www.trivgruppen.no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915 354 513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TRIVGRUPPEN AS</a:t>
            </a:r>
          </a:p>
        </p:txBody>
      </p:sp>
    </p:spTree>
  </p:cSld>
  <p:clrMapOvr>
    <a:masterClrMapping xmlns:a="http://schemas.openxmlformats.org/drawingml/2006/main"/>
  </p:clrMapOvr>
</p:sld>
</file>