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68e8af7a9942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992cc43a4e42e9"/>
  </p:sldMasterIdLst>
  <p:sldIdLst>
    <p:sldId xmlns:r="http://schemas.openxmlformats.org/officeDocument/2006/relationships" id="256" r:id="R00112a6dc5ef4b3b"/>
    <p:sldId xmlns:r="http://schemas.openxmlformats.org/officeDocument/2006/relationships" id="257" r:id="R7263cf7149f04b90"/>
    <p:sldId xmlns:r="http://schemas.openxmlformats.org/officeDocument/2006/relationships" id="258" r:id="R4923c6cf98ab4976"/>
    <p:sldId xmlns:r="http://schemas.openxmlformats.org/officeDocument/2006/relationships" id="259" r:id="Rbdb381a77db244c9"/>
    <p:sldId xmlns:r="http://schemas.openxmlformats.org/officeDocument/2006/relationships" id="260" r:id="Rf1b6d770c8fc4269"/>
    <p:sldId xmlns:r="http://schemas.openxmlformats.org/officeDocument/2006/relationships" id="261" r:id="R6c274d10f12147cd"/>
    <p:sldId xmlns:r="http://schemas.openxmlformats.org/officeDocument/2006/relationships" id="262" r:id="R20dc6f41806f4c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992cc43a4e42e9" /><Relationship Type="http://schemas.openxmlformats.org/officeDocument/2006/relationships/slide" Target="/ppt/slides/slide1.xml" Id="R00112a6dc5ef4b3b" /><Relationship Type="http://schemas.openxmlformats.org/officeDocument/2006/relationships/slide" Target="/ppt/slides/slide2.xml" Id="R7263cf7149f04b90" /><Relationship Type="http://schemas.openxmlformats.org/officeDocument/2006/relationships/slide" Target="/ppt/slides/slide3.xml" Id="R4923c6cf98ab4976" /><Relationship Type="http://schemas.openxmlformats.org/officeDocument/2006/relationships/slide" Target="/ppt/slides/slide4.xml" Id="Rbdb381a77db244c9" /><Relationship Type="http://schemas.openxmlformats.org/officeDocument/2006/relationships/slide" Target="/ppt/slides/slide5.xml" Id="Rf1b6d770c8fc4269" /><Relationship Type="http://schemas.openxmlformats.org/officeDocument/2006/relationships/slide" Target="/ppt/slides/slide6.xml" Id="R6c274d10f12147cd" /><Relationship Type="http://schemas.openxmlformats.org/officeDocument/2006/relationships/slide" Target="/ppt/slides/slide7.xml" Id="R20dc6f41806f4c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3b12a6eb784e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7fbece2aa4b57" /><Relationship Type="http://schemas.openxmlformats.org/officeDocument/2006/relationships/theme" Target="/ppt/slideMasters/theme/theme1.xml" Id="R254999806bdb44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a7fbece2aa4b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fa6b9809c43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933ebbe5042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b09c6b34548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53f721b0841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b2067ac0449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7cd4608704a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dd01e38ce4c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URBAN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HOLDING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202 787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6 904 292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6 962 231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DIRK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Strandvegen 155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diurba@hotmail.no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915 366 279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HOLDING AS</a:t>
            </a:r>
          </a:p>
        </p:txBody>
      </p:sp>
    </p:spTree>
  </p:cSld>
  <p:clrMapOvr>
    <a:masterClrMapping xmlns:a="http://schemas.openxmlformats.org/drawingml/2006/main"/>
  </p:clrMapOvr>
</p:sld>
</file>