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de8c49e054a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3575542e84bcb"/>
  </p:sldMasterIdLst>
  <p:sldIdLst>
    <p:sldId xmlns:r="http://schemas.openxmlformats.org/officeDocument/2006/relationships" id="256" r:id="R024b371c636b4256"/>
    <p:sldId xmlns:r="http://schemas.openxmlformats.org/officeDocument/2006/relationships" id="257" r:id="R941d880f886c45cd"/>
    <p:sldId xmlns:r="http://schemas.openxmlformats.org/officeDocument/2006/relationships" id="258" r:id="R55bfa05be030419a"/>
    <p:sldId xmlns:r="http://schemas.openxmlformats.org/officeDocument/2006/relationships" id="259" r:id="R8ac3da90f0c34075"/>
    <p:sldId xmlns:r="http://schemas.openxmlformats.org/officeDocument/2006/relationships" id="260" r:id="R616f54cedd0a47fa"/>
    <p:sldId xmlns:r="http://schemas.openxmlformats.org/officeDocument/2006/relationships" id="261" r:id="Rdac105f8b54543c5"/>
    <p:sldId xmlns:r="http://schemas.openxmlformats.org/officeDocument/2006/relationships" id="262" r:id="Rfa3c3a85f0744d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3575542e84bcb" /><Relationship Type="http://schemas.openxmlformats.org/officeDocument/2006/relationships/slide" Target="/ppt/slides/slide1.xml" Id="R024b371c636b4256" /><Relationship Type="http://schemas.openxmlformats.org/officeDocument/2006/relationships/slide" Target="/ppt/slides/slide2.xml" Id="R941d880f886c45cd" /><Relationship Type="http://schemas.openxmlformats.org/officeDocument/2006/relationships/slide" Target="/ppt/slides/slide3.xml" Id="R55bfa05be030419a" /><Relationship Type="http://schemas.openxmlformats.org/officeDocument/2006/relationships/slide" Target="/ppt/slides/slide4.xml" Id="R8ac3da90f0c34075" /><Relationship Type="http://schemas.openxmlformats.org/officeDocument/2006/relationships/slide" Target="/ppt/slides/slide5.xml" Id="R616f54cedd0a47fa" /><Relationship Type="http://schemas.openxmlformats.org/officeDocument/2006/relationships/slide" Target="/ppt/slides/slide6.xml" Id="Rdac105f8b54543c5" /><Relationship Type="http://schemas.openxmlformats.org/officeDocument/2006/relationships/slide" Target="/ppt/slides/slide7.xml" Id="Rfa3c3a85f0744d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57be9911046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c8de79fbc4f3c" /><Relationship Type="http://schemas.openxmlformats.org/officeDocument/2006/relationships/theme" Target="/ppt/slideMasters/theme/theme1.xml" Id="R7e4cbd31f6434b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c8de79fbc4f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5cb4661004b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13e65bdc0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acc9c45324a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f6b7f74e64f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6485d2d6546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03fea154a43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61ec1051f40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 EIENDOM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206 050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−321 220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−407 349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5 611 982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13 878 084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DAFI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Ranheimsfjæra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7055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haakan@boligbyggern.no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915 370 802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 EIENDOM AS</a:t>
            </a:r>
          </a:p>
        </p:txBody>
      </p:sp>
    </p:spTree>
  </p:cSld>
  <p:clrMapOvr>
    <a:masterClrMapping xmlns:a="http://schemas.openxmlformats.org/drawingml/2006/main"/>
  </p:clrMapOvr>
</p:sld>
</file>