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1b1ce0eb07149f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6948c73e6644495"/>
  </p:sldMasterIdLst>
  <p:sldIdLst>
    <p:sldId xmlns:r="http://schemas.openxmlformats.org/officeDocument/2006/relationships" id="256" r:id="Raabdbb6c89dc4fe8"/>
    <p:sldId xmlns:r="http://schemas.openxmlformats.org/officeDocument/2006/relationships" id="257" r:id="R8ed26ba83ec54164"/>
    <p:sldId xmlns:r="http://schemas.openxmlformats.org/officeDocument/2006/relationships" id="258" r:id="R40afc484028c470a"/>
    <p:sldId xmlns:r="http://schemas.openxmlformats.org/officeDocument/2006/relationships" id="259" r:id="R23b7ddeac4454f22"/>
    <p:sldId xmlns:r="http://schemas.openxmlformats.org/officeDocument/2006/relationships" id="260" r:id="R80705211e32245cf"/>
    <p:sldId xmlns:r="http://schemas.openxmlformats.org/officeDocument/2006/relationships" id="261" r:id="R1dab092c40574416"/>
    <p:sldId xmlns:r="http://schemas.openxmlformats.org/officeDocument/2006/relationships" id="262" r:id="R64c9ea7ae2d74e2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6948c73e6644495" /><Relationship Type="http://schemas.openxmlformats.org/officeDocument/2006/relationships/slide" Target="/ppt/slides/slide1.xml" Id="Raabdbb6c89dc4fe8" /><Relationship Type="http://schemas.openxmlformats.org/officeDocument/2006/relationships/slide" Target="/ppt/slides/slide2.xml" Id="R8ed26ba83ec54164" /><Relationship Type="http://schemas.openxmlformats.org/officeDocument/2006/relationships/slide" Target="/ppt/slides/slide3.xml" Id="R40afc484028c470a" /><Relationship Type="http://schemas.openxmlformats.org/officeDocument/2006/relationships/slide" Target="/ppt/slides/slide4.xml" Id="R23b7ddeac4454f22" /><Relationship Type="http://schemas.openxmlformats.org/officeDocument/2006/relationships/slide" Target="/ppt/slides/slide5.xml" Id="R80705211e32245cf" /><Relationship Type="http://schemas.openxmlformats.org/officeDocument/2006/relationships/slide" Target="/ppt/slides/slide6.xml" Id="R1dab092c40574416" /><Relationship Type="http://schemas.openxmlformats.org/officeDocument/2006/relationships/slide" Target="/ppt/slides/slide7.xml" Id="R64c9ea7ae2d74e2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1633a16241549f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223cc296714749" /><Relationship Type="http://schemas.openxmlformats.org/officeDocument/2006/relationships/theme" Target="/ppt/slideMasters/theme/theme1.xml" Id="Rfb10671e463d4f4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1223cc29671474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21c7163330491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30aa3361de47e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c19b57e284484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37f40ffd6f4e7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8f16d7edda430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e5ee4ea922492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6164773271492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JJH INVEST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JJH INVEST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JJH INVEST HOLDING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JJH INVEST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JJH INVEST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JJH INVEST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−114 468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13 496 236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174 724 727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200 665 456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JJH INVEST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HEJE JØRGEN JOHANNES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JJH INVEST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Skådalsveien 16A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0781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915 475 396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JJH INVEST HOLDING AS</a:t>
            </a:r>
          </a:p>
        </p:txBody>
      </p:sp>
    </p:spTree>
  </p:cSld>
  <p:clrMapOvr>
    <a:masterClrMapping xmlns:a="http://schemas.openxmlformats.org/drawingml/2006/main"/>
  </p:clrMapOvr>
</p:sld>
</file>