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887cd9614346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f92c310cb649ec"/>
  </p:sldMasterIdLst>
  <p:sldIdLst>
    <p:sldId xmlns:r="http://schemas.openxmlformats.org/officeDocument/2006/relationships" id="256" r:id="R4540cc9211c545a9"/>
    <p:sldId xmlns:r="http://schemas.openxmlformats.org/officeDocument/2006/relationships" id="257" r:id="R0385762fe16e44fc"/>
    <p:sldId xmlns:r="http://schemas.openxmlformats.org/officeDocument/2006/relationships" id="258" r:id="R2fd7c727c1f84a5a"/>
    <p:sldId xmlns:r="http://schemas.openxmlformats.org/officeDocument/2006/relationships" id="259" r:id="R65819d652d5a43e4"/>
    <p:sldId xmlns:r="http://schemas.openxmlformats.org/officeDocument/2006/relationships" id="260" r:id="R86a010a1b0464ec1"/>
    <p:sldId xmlns:r="http://schemas.openxmlformats.org/officeDocument/2006/relationships" id="261" r:id="R31a1ee08fbfb4cff"/>
    <p:sldId xmlns:r="http://schemas.openxmlformats.org/officeDocument/2006/relationships" id="262" r:id="R27b9e36a144640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92c310cb649ec" /><Relationship Type="http://schemas.openxmlformats.org/officeDocument/2006/relationships/slide" Target="/ppt/slides/slide1.xml" Id="R4540cc9211c545a9" /><Relationship Type="http://schemas.openxmlformats.org/officeDocument/2006/relationships/slide" Target="/ppt/slides/slide2.xml" Id="R0385762fe16e44fc" /><Relationship Type="http://schemas.openxmlformats.org/officeDocument/2006/relationships/slide" Target="/ppt/slides/slide3.xml" Id="R2fd7c727c1f84a5a" /><Relationship Type="http://schemas.openxmlformats.org/officeDocument/2006/relationships/slide" Target="/ppt/slides/slide4.xml" Id="R65819d652d5a43e4" /><Relationship Type="http://schemas.openxmlformats.org/officeDocument/2006/relationships/slide" Target="/ppt/slides/slide5.xml" Id="R86a010a1b0464ec1" /><Relationship Type="http://schemas.openxmlformats.org/officeDocument/2006/relationships/slide" Target="/ppt/slides/slide6.xml" Id="R31a1ee08fbfb4cff" /><Relationship Type="http://schemas.openxmlformats.org/officeDocument/2006/relationships/slide" Target="/ppt/slides/slide7.xml" Id="R27b9e36a144640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cf6095de04b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ed76c404a4a64" /><Relationship Type="http://schemas.openxmlformats.org/officeDocument/2006/relationships/theme" Target="/ppt/slideMasters/theme/theme1.xml" Id="R20ebc175060d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8ed76c404a4a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abc4570e747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7e6f51979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d5cbbb02f45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f8e52ab2147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c0594bc0246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db02f434942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fd0aa135945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HEFTE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MASKIN AS ble etablert [år] og holder til i Torpo.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8 933 701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13 171 931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14 835 709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EDVIN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HENNING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OLE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Oppheimsvegen 395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3579 Torpo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915 501 834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