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31c5a549604e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c6d38c195e4014"/>
  </p:sldMasterIdLst>
  <p:sldIdLst>
    <p:sldId xmlns:r="http://schemas.openxmlformats.org/officeDocument/2006/relationships" id="256" r:id="R39524d99fb63434a"/>
    <p:sldId xmlns:r="http://schemas.openxmlformats.org/officeDocument/2006/relationships" id="257" r:id="Rb0eb0309985e4c73"/>
    <p:sldId xmlns:r="http://schemas.openxmlformats.org/officeDocument/2006/relationships" id="258" r:id="Ra11f94faa4cd4fe6"/>
    <p:sldId xmlns:r="http://schemas.openxmlformats.org/officeDocument/2006/relationships" id="259" r:id="R6068d2ad94b44211"/>
    <p:sldId xmlns:r="http://schemas.openxmlformats.org/officeDocument/2006/relationships" id="260" r:id="Rafa7d051c0e2457f"/>
    <p:sldId xmlns:r="http://schemas.openxmlformats.org/officeDocument/2006/relationships" id="261" r:id="R525e1b38acb645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6d38c195e4014" /><Relationship Type="http://schemas.openxmlformats.org/officeDocument/2006/relationships/slide" Target="/ppt/slides/slide1.xml" Id="R39524d99fb63434a" /><Relationship Type="http://schemas.openxmlformats.org/officeDocument/2006/relationships/slide" Target="/ppt/slides/slide2.xml" Id="Rb0eb0309985e4c73" /><Relationship Type="http://schemas.openxmlformats.org/officeDocument/2006/relationships/slide" Target="/ppt/slides/slide3.xml" Id="Ra11f94faa4cd4fe6" /><Relationship Type="http://schemas.openxmlformats.org/officeDocument/2006/relationships/slide" Target="/ppt/slides/slide4.xml" Id="R6068d2ad94b44211" /><Relationship Type="http://schemas.openxmlformats.org/officeDocument/2006/relationships/slide" Target="/ppt/slides/slide5.xml" Id="Rafa7d051c0e2457f" /><Relationship Type="http://schemas.openxmlformats.org/officeDocument/2006/relationships/slide" Target="/ppt/slides/slide6.xml" Id="R525e1b38acb645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6f7d0a44d46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e8c5a903a498b" /><Relationship Type="http://schemas.openxmlformats.org/officeDocument/2006/relationships/theme" Target="/ppt/slideMasters/theme/theme1.xml" Id="R306e96a6d51642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5e8c5a903a49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fa41db03b4f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98f2aaae541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8763184934d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fcc31becf45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408f3261042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8b2949b9347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LUKAS 12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LUKAS 12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LUKAS 12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LUKAS 12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LUKAS 12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LUKAS 12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2 235 167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2 235 167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LUKAS 12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Brennhaugvegen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915 514 103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LUKAS 12 AS</a:t>
            </a:r>
          </a:p>
        </p:txBody>
      </p:sp>
    </p:spTree>
  </p:cSld>
  <p:clrMapOvr>
    <a:masterClrMapping xmlns:a="http://schemas.openxmlformats.org/drawingml/2006/main"/>
  </p:clrMapOvr>
</p:sld>
</file>