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101e97b7a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5a3c9b2df4932"/>
  </p:sldMasterIdLst>
  <p:sldIdLst>
    <p:sldId xmlns:r="http://schemas.openxmlformats.org/officeDocument/2006/relationships" id="256" r:id="R59784f1c56e14ca7"/>
    <p:sldId xmlns:r="http://schemas.openxmlformats.org/officeDocument/2006/relationships" id="257" r:id="R0da64e5e30654025"/>
    <p:sldId xmlns:r="http://schemas.openxmlformats.org/officeDocument/2006/relationships" id="258" r:id="Rdf563f0d4ef641f1"/>
    <p:sldId xmlns:r="http://schemas.openxmlformats.org/officeDocument/2006/relationships" id="259" r:id="R0fda4aaa10fe4afa"/>
    <p:sldId xmlns:r="http://schemas.openxmlformats.org/officeDocument/2006/relationships" id="260" r:id="Rb38bc1238dc34871"/>
    <p:sldId xmlns:r="http://schemas.openxmlformats.org/officeDocument/2006/relationships" id="261" r:id="R446a6293e8dd4414"/>
    <p:sldId xmlns:r="http://schemas.openxmlformats.org/officeDocument/2006/relationships" id="262" r:id="R9be5d40a9a7f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5a3c9b2df4932" /><Relationship Type="http://schemas.openxmlformats.org/officeDocument/2006/relationships/slide" Target="/ppt/slides/slide1.xml" Id="R59784f1c56e14ca7" /><Relationship Type="http://schemas.openxmlformats.org/officeDocument/2006/relationships/slide" Target="/ppt/slides/slide2.xml" Id="R0da64e5e30654025" /><Relationship Type="http://schemas.openxmlformats.org/officeDocument/2006/relationships/slide" Target="/ppt/slides/slide3.xml" Id="Rdf563f0d4ef641f1" /><Relationship Type="http://schemas.openxmlformats.org/officeDocument/2006/relationships/slide" Target="/ppt/slides/slide4.xml" Id="R0fda4aaa10fe4afa" /><Relationship Type="http://schemas.openxmlformats.org/officeDocument/2006/relationships/slide" Target="/ppt/slides/slide5.xml" Id="Rb38bc1238dc34871" /><Relationship Type="http://schemas.openxmlformats.org/officeDocument/2006/relationships/slide" Target="/ppt/slides/slide6.xml" Id="R446a6293e8dd4414" /><Relationship Type="http://schemas.openxmlformats.org/officeDocument/2006/relationships/slide" Target="/ppt/slides/slide7.xml" Id="R9be5d40a9a7f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4f27a36ba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29820224843df" /><Relationship Type="http://schemas.openxmlformats.org/officeDocument/2006/relationships/theme" Target="/ppt/slideMasters/theme/theme1.xml" Id="Rcd130af7e3d9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9298202248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885449c39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1541026d2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2776502e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3bb998935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ba74a5478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a4098290f4a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827d0085c48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