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29f8e33c0846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0c69fe84ea4ed7"/>
  </p:sldMasterIdLst>
  <p:sldIdLst>
    <p:sldId xmlns:r="http://schemas.openxmlformats.org/officeDocument/2006/relationships" id="256" r:id="R75c8723d64a34edb"/>
    <p:sldId xmlns:r="http://schemas.openxmlformats.org/officeDocument/2006/relationships" id="257" r:id="R67ce26fe533142dc"/>
    <p:sldId xmlns:r="http://schemas.openxmlformats.org/officeDocument/2006/relationships" id="258" r:id="R46373c46dde247c3"/>
    <p:sldId xmlns:r="http://schemas.openxmlformats.org/officeDocument/2006/relationships" id="259" r:id="R20b031f690d3434a"/>
    <p:sldId xmlns:r="http://schemas.openxmlformats.org/officeDocument/2006/relationships" id="260" r:id="R514287d057a24356"/>
    <p:sldId xmlns:r="http://schemas.openxmlformats.org/officeDocument/2006/relationships" id="261" r:id="R085bcb308a5a49b1"/>
    <p:sldId xmlns:r="http://schemas.openxmlformats.org/officeDocument/2006/relationships" id="262" r:id="R5a29673584264a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0c69fe84ea4ed7" /><Relationship Type="http://schemas.openxmlformats.org/officeDocument/2006/relationships/slide" Target="/ppt/slides/slide1.xml" Id="R75c8723d64a34edb" /><Relationship Type="http://schemas.openxmlformats.org/officeDocument/2006/relationships/slide" Target="/ppt/slides/slide2.xml" Id="R67ce26fe533142dc" /><Relationship Type="http://schemas.openxmlformats.org/officeDocument/2006/relationships/slide" Target="/ppt/slides/slide3.xml" Id="R46373c46dde247c3" /><Relationship Type="http://schemas.openxmlformats.org/officeDocument/2006/relationships/slide" Target="/ppt/slides/slide4.xml" Id="R20b031f690d3434a" /><Relationship Type="http://schemas.openxmlformats.org/officeDocument/2006/relationships/slide" Target="/ppt/slides/slide5.xml" Id="R514287d057a24356" /><Relationship Type="http://schemas.openxmlformats.org/officeDocument/2006/relationships/slide" Target="/ppt/slides/slide6.xml" Id="R085bcb308a5a49b1" /><Relationship Type="http://schemas.openxmlformats.org/officeDocument/2006/relationships/slide" Target="/ppt/slides/slide7.xml" Id="R5a29673584264a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c3175de4364d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c878c43894e40" /><Relationship Type="http://schemas.openxmlformats.org/officeDocument/2006/relationships/theme" Target="/ppt/slideMasters/theme/theme1.xml" Id="R2ee4e79733bd47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1c878c43894e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6c616bf954e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91fc8142b45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ae363bef647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c07f1dd804e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035d8095443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d8053df3a42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a07c1b2ae40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ECIT LILLEHAMMER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LILLEHAMMER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10 192 684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1 037 827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4 447 315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ECIT NORGE HOLDING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ADLAR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DALSBOTTEN ANE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FLOBERGHAGEN TRUDE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MANAGEMENT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97 05 09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lillehammer@ecit.no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915 514 383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ECIT LILLEHAMMER AS</a:t>
            </a:r>
          </a:p>
        </p:txBody>
      </p:sp>
    </p:spTree>
  </p:cSld>
  <p:clrMapOvr>
    <a:masterClrMapping xmlns:a="http://schemas.openxmlformats.org/drawingml/2006/main"/>
  </p:clrMapOvr>
</p:sld>
</file>