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4ddddaab934a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96bce13c83412c"/>
  </p:sldMasterIdLst>
  <p:sldIdLst>
    <p:sldId xmlns:r="http://schemas.openxmlformats.org/officeDocument/2006/relationships" id="256" r:id="R31bb27a90094407d"/>
    <p:sldId xmlns:r="http://schemas.openxmlformats.org/officeDocument/2006/relationships" id="257" r:id="R3cf38a9c0203482e"/>
    <p:sldId xmlns:r="http://schemas.openxmlformats.org/officeDocument/2006/relationships" id="258" r:id="Rd7528016ef0740f2"/>
    <p:sldId xmlns:r="http://schemas.openxmlformats.org/officeDocument/2006/relationships" id="259" r:id="R2cd62094e739485d"/>
    <p:sldId xmlns:r="http://schemas.openxmlformats.org/officeDocument/2006/relationships" id="260" r:id="Rf9c1cd2b3fa340d8"/>
    <p:sldId xmlns:r="http://schemas.openxmlformats.org/officeDocument/2006/relationships" id="261" r:id="R21a11918035243b6"/>
    <p:sldId xmlns:r="http://schemas.openxmlformats.org/officeDocument/2006/relationships" id="262" r:id="R39e765b0f44643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96bce13c83412c" /><Relationship Type="http://schemas.openxmlformats.org/officeDocument/2006/relationships/slide" Target="/ppt/slides/slide1.xml" Id="R31bb27a90094407d" /><Relationship Type="http://schemas.openxmlformats.org/officeDocument/2006/relationships/slide" Target="/ppt/slides/slide2.xml" Id="R3cf38a9c0203482e" /><Relationship Type="http://schemas.openxmlformats.org/officeDocument/2006/relationships/slide" Target="/ppt/slides/slide3.xml" Id="Rd7528016ef0740f2" /><Relationship Type="http://schemas.openxmlformats.org/officeDocument/2006/relationships/slide" Target="/ppt/slides/slide4.xml" Id="R2cd62094e739485d" /><Relationship Type="http://schemas.openxmlformats.org/officeDocument/2006/relationships/slide" Target="/ppt/slides/slide5.xml" Id="Rf9c1cd2b3fa340d8" /><Relationship Type="http://schemas.openxmlformats.org/officeDocument/2006/relationships/slide" Target="/ppt/slides/slide6.xml" Id="R21a11918035243b6" /><Relationship Type="http://schemas.openxmlformats.org/officeDocument/2006/relationships/slide" Target="/ppt/slides/slide7.xml" Id="R39e765b0f44643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864032046544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82d8867c44f2f" /><Relationship Type="http://schemas.openxmlformats.org/officeDocument/2006/relationships/theme" Target="/ppt/slideMasters/theme/theme1.xml" Id="Rb83285ee30084b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782d8867c44f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6d4f70e8145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36e93f8384d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f8b3c4b0943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7c54cedd344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2b327b27c4d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09d9ad3e24d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5bd31ac514b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SERIGSTAD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HOLDING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551 472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551 472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Langfjellveien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