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a9d5a884740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f5fae52b141ef"/>
  </p:sldMasterIdLst>
  <p:sldIdLst>
    <p:sldId xmlns:r="http://schemas.openxmlformats.org/officeDocument/2006/relationships" id="256" r:id="R45e1e72b04664272"/>
    <p:sldId xmlns:r="http://schemas.openxmlformats.org/officeDocument/2006/relationships" id="257" r:id="Rfe0ca58e498b4a94"/>
    <p:sldId xmlns:r="http://schemas.openxmlformats.org/officeDocument/2006/relationships" id="258" r:id="R7b37e43a55394e7b"/>
    <p:sldId xmlns:r="http://schemas.openxmlformats.org/officeDocument/2006/relationships" id="259" r:id="Ra6f41a42a27b4d66"/>
    <p:sldId xmlns:r="http://schemas.openxmlformats.org/officeDocument/2006/relationships" id="260" r:id="Rf9c34b9f42684c4d"/>
    <p:sldId xmlns:r="http://schemas.openxmlformats.org/officeDocument/2006/relationships" id="261" r:id="R8028e7a99df14250"/>
    <p:sldId xmlns:r="http://schemas.openxmlformats.org/officeDocument/2006/relationships" id="262" r:id="R48d8a3ad948442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f5fae52b141ef" /><Relationship Type="http://schemas.openxmlformats.org/officeDocument/2006/relationships/slide" Target="/ppt/slides/slide1.xml" Id="R45e1e72b04664272" /><Relationship Type="http://schemas.openxmlformats.org/officeDocument/2006/relationships/slide" Target="/ppt/slides/slide2.xml" Id="Rfe0ca58e498b4a94" /><Relationship Type="http://schemas.openxmlformats.org/officeDocument/2006/relationships/slide" Target="/ppt/slides/slide3.xml" Id="R7b37e43a55394e7b" /><Relationship Type="http://schemas.openxmlformats.org/officeDocument/2006/relationships/slide" Target="/ppt/slides/slide4.xml" Id="Ra6f41a42a27b4d66" /><Relationship Type="http://schemas.openxmlformats.org/officeDocument/2006/relationships/slide" Target="/ppt/slides/slide5.xml" Id="Rf9c34b9f42684c4d" /><Relationship Type="http://schemas.openxmlformats.org/officeDocument/2006/relationships/slide" Target="/ppt/slides/slide6.xml" Id="R8028e7a99df14250" /><Relationship Type="http://schemas.openxmlformats.org/officeDocument/2006/relationships/slide" Target="/ppt/slides/slide7.xml" Id="R48d8a3ad948442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af1b234b3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644ccb5d54ed6" /><Relationship Type="http://schemas.openxmlformats.org/officeDocument/2006/relationships/theme" Target="/ppt/slideMasters/theme/theme1.xml" Id="Raee8b45e16dc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644ccb5d5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e1bb73ef6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7c542313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8e6123fb2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a3c96624f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e876ebd5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9b28c8d5246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23a93a39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