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9fc8497a1d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e0d306869f4ef8"/>
  </p:sldMasterIdLst>
  <p:sldIdLst>
    <p:sldId xmlns:r="http://schemas.openxmlformats.org/officeDocument/2006/relationships" id="256" r:id="Rbe4f07321eb24b8d"/>
    <p:sldId xmlns:r="http://schemas.openxmlformats.org/officeDocument/2006/relationships" id="257" r:id="R043cabdfaeef479c"/>
    <p:sldId xmlns:r="http://schemas.openxmlformats.org/officeDocument/2006/relationships" id="258" r:id="Re0d4e314a551493c"/>
    <p:sldId xmlns:r="http://schemas.openxmlformats.org/officeDocument/2006/relationships" id="259" r:id="Rd6a5bf05e0d544f3"/>
    <p:sldId xmlns:r="http://schemas.openxmlformats.org/officeDocument/2006/relationships" id="260" r:id="R3e8b25fce68f4804"/>
    <p:sldId xmlns:r="http://schemas.openxmlformats.org/officeDocument/2006/relationships" id="261" r:id="Re2f9f8002c004b1e"/>
    <p:sldId xmlns:r="http://schemas.openxmlformats.org/officeDocument/2006/relationships" id="262" r:id="R1774ffd73ef3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0d306869f4ef8" /><Relationship Type="http://schemas.openxmlformats.org/officeDocument/2006/relationships/slide" Target="/ppt/slides/slide1.xml" Id="Rbe4f07321eb24b8d" /><Relationship Type="http://schemas.openxmlformats.org/officeDocument/2006/relationships/slide" Target="/ppt/slides/slide2.xml" Id="R043cabdfaeef479c" /><Relationship Type="http://schemas.openxmlformats.org/officeDocument/2006/relationships/slide" Target="/ppt/slides/slide3.xml" Id="Re0d4e314a551493c" /><Relationship Type="http://schemas.openxmlformats.org/officeDocument/2006/relationships/slide" Target="/ppt/slides/slide4.xml" Id="Rd6a5bf05e0d544f3" /><Relationship Type="http://schemas.openxmlformats.org/officeDocument/2006/relationships/slide" Target="/ppt/slides/slide5.xml" Id="R3e8b25fce68f4804" /><Relationship Type="http://schemas.openxmlformats.org/officeDocument/2006/relationships/slide" Target="/ppt/slides/slide6.xml" Id="Re2f9f8002c004b1e" /><Relationship Type="http://schemas.openxmlformats.org/officeDocument/2006/relationships/slide" Target="/ppt/slides/slide7.xml" Id="R1774ffd73ef3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cb6aaf1ce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247571d104688" /><Relationship Type="http://schemas.openxmlformats.org/officeDocument/2006/relationships/theme" Target="/ppt/slideMasters/theme/theme1.xml" Id="R68d97b906be6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247571d10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7496142b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d510218140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0022d2e18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14f845971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65866c80c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a62c9e43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80d3ef980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