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ae8c64f9a44a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6db3cef9da4561"/>
  </p:sldMasterIdLst>
  <p:sldIdLst>
    <p:sldId xmlns:r="http://schemas.openxmlformats.org/officeDocument/2006/relationships" id="256" r:id="Re6f0dad712a643ed"/>
    <p:sldId xmlns:r="http://schemas.openxmlformats.org/officeDocument/2006/relationships" id="257" r:id="R5d9e82dfda7640e8"/>
    <p:sldId xmlns:r="http://schemas.openxmlformats.org/officeDocument/2006/relationships" id="258" r:id="R82cded49f7c746e1"/>
    <p:sldId xmlns:r="http://schemas.openxmlformats.org/officeDocument/2006/relationships" id="259" r:id="R307f2226fa4541ae"/>
    <p:sldId xmlns:r="http://schemas.openxmlformats.org/officeDocument/2006/relationships" id="260" r:id="R4b36d6b6ac1c48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6db3cef9da4561" /><Relationship Type="http://schemas.openxmlformats.org/officeDocument/2006/relationships/slide" Target="/ppt/slides/slide1.xml" Id="Re6f0dad712a643ed" /><Relationship Type="http://schemas.openxmlformats.org/officeDocument/2006/relationships/slide" Target="/ppt/slides/slide2.xml" Id="R5d9e82dfda7640e8" /><Relationship Type="http://schemas.openxmlformats.org/officeDocument/2006/relationships/slide" Target="/ppt/slides/slide3.xml" Id="R82cded49f7c746e1" /><Relationship Type="http://schemas.openxmlformats.org/officeDocument/2006/relationships/slide" Target="/ppt/slides/slide4.xml" Id="R307f2226fa4541ae" /><Relationship Type="http://schemas.openxmlformats.org/officeDocument/2006/relationships/slide" Target="/ppt/slides/slide5.xml" Id="R4b36d6b6ac1c48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a1df73d00d4f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b8b2ba1a04128" /><Relationship Type="http://schemas.openxmlformats.org/officeDocument/2006/relationships/theme" Target="/ppt/slideMasters/theme/theme1.xml" Id="Rd6ee8d0eb3b24b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bb8b2ba1a041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9a50f4b20c4c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d0f7f4ddb042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10443637b340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bdcd841b3747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943ddefb1248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HOMSTVEDT MASKIN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HOMSTVEDT MASKIN ble etablert [år] og holder til i Mysen.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Homstvedtveien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1852 Mysen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okhomstvedt@gmail.com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915 518 850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