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db27a6a0aa4f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e7c801deb2421c"/>
  </p:sldMasterIdLst>
  <p:sldIdLst>
    <p:sldId xmlns:r="http://schemas.openxmlformats.org/officeDocument/2006/relationships" id="256" r:id="Rb94da0a0278046a5"/>
    <p:sldId xmlns:r="http://schemas.openxmlformats.org/officeDocument/2006/relationships" id="257" r:id="R9b2aea7e19934d70"/>
    <p:sldId xmlns:r="http://schemas.openxmlformats.org/officeDocument/2006/relationships" id="258" r:id="R0455095c76254cbb"/>
    <p:sldId xmlns:r="http://schemas.openxmlformats.org/officeDocument/2006/relationships" id="259" r:id="R142f71790a0a4d26"/>
    <p:sldId xmlns:r="http://schemas.openxmlformats.org/officeDocument/2006/relationships" id="260" r:id="Rd7c29d0b7a6f475e"/>
    <p:sldId xmlns:r="http://schemas.openxmlformats.org/officeDocument/2006/relationships" id="261" r:id="Rf52098c23f99429a"/>
    <p:sldId xmlns:r="http://schemas.openxmlformats.org/officeDocument/2006/relationships" id="262" r:id="Rf513c61f2a9e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e7c801deb2421c" /><Relationship Type="http://schemas.openxmlformats.org/officeDocument/2006/relationships/slide" Target="/ppt/slides/slide1.xml" Id="Rb94da0a0278046a5" /><Relationship Type="http://schemas.openxmlformats.org/officeDocument/2006/relationships/slide" Target="/ppt/slides/slide2.xml" Id="R9b2aea7e19934d70" /><Relationship Type="http://schemas.openxmlformats.org/officeDocument/2006/relationships/slide" Target="/ppt/slides/slide3.xml" Id="R0455095c76254cbb" /><Relationship Type="http://schemas.openxmlformats.org/officeDocument/2006/relationships/slide" Target="/ppt/slides/slide4.xml" Id="R142f71790a0a4d26" /><Relationship Type="http://schemas.openxmlformats.org/officeDocument/2006/relationships/slide" Target="/ppt/slides/slide5.xml" Id="Rd7c29d0b7a6f475e" /><Relationship Type="http://schemas.openxmlformats.org/officeDocument/2006/relationships/slide" Target="/ppt/slides/slide6.xml" Id="Rf52098c23f99429a" /><Relationship Type="http://schemas.openxmlformats.org/officeDocument/2006/relationships/slide" Target="/ppt/slides/slide7.xml" Id="Rf513c61f2a9e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5dfc7711848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1e14b9924490e" /><Relationship Type="http://schemas.openxmlformats.org/officeDocument/2006/relationships/theme" Target="/ppt/slideMasters/theme/theme1.xml" Id="R1e0eb271da49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11e14b992449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ba26074d64d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89e4a7131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d183a4c8942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6673d57704c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5fcc82f1241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f772d967a43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0b38bc6c74d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