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e1abcc4c9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517641f684aa1"/>
  </p:sldMasterIdLst>
  <p:sldIdLst>
    <p:sldId xmlns:r="http://schemas.openxmlformats.org/officeDocument/2006/relationships" id="256" r:id="R98a7798ee587495a"/>
    <p:sldId xmlns:r="http://schemas.openxmlformats.org/officeDocument/2006/relationships" id="257" r:id="R49f953e6400a4933"/>
    <p:sldId xmlns:r="http://schemas.openxmlformats.org/officeDocument/2006/relationships" id="258" r:id="R6b1133c2bc74436d"/>
    <p:sldId xmlns:r="http://schemas.openxmlformats.org/officeDocument/2006/relationships" id="259" r:id="Rd1d433c1791947b4"/>
    <p:sldId xmlns:r="http://schemas.openxmlformats.org/officeDocument/2006/relationships" id="260" r:id="R58428ffdf22a4664"/>
    <p:sldId xmlns:r="http://schemas.openxmlformats.org/officeDocument/2006/relationships" id="261" r:id="R169b6df02231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517641f684aa1" /><Relationship Type="http://schemas.openxmlformats.org/officeDocument/2006/relationships/slide" Target="/ppt/slides/slide1.xml" Id="R98a7798ee587495a" /><Relationship Type="http://schemas.openxmlformats.org/officeDocument/2006/relationships/slide" Target="/ppt/slides/slide2.xml" Id="R49f953e6400a4933" /><Relationship Type="http://schemas.openxmlformats.org/officeDocument/2006/relationships/slide" Target="/ppt/slides/slide3.xml" Id="R6b1133c2bc74436d" /><Relationship Type="http://schemas.openxmlformats.org/officeDocument/2006/relationships/slide" Target="/ppt/slides/slide4.xml" Id="Rd1d433c1791947b4" /><Relationship Type="http://schemas.openxmlformats.org/officeDocument/2006/relationships/slide" Target="/ppt/slides/slide5.xml" Id="R58428ffdf22a4664" /><Relationship Type="http://schemas.openxmlformats.org/officeDocument/2006/relationships/slide" Target="/ppt/slides/slide6.xml" Id="R169b6df02231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023051fd2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1e72d6a64013" /><Relationship Type="http://schemas.openxmlformats.org/officeDocument/2006/relationships/theme" Target="/ppt/slideMasters/theme/theme1.xml" Id="Rc187d9ca16fe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01e72d6a6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86089dca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d589fd5e1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ef090ebc8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e5bd7c43c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d3c15a00c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f8c10653c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