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1df34d37a7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708fd6a6a94e38"/>
  </p:sldMasterIdLst>
  <p:sldIdLst>
    <p:sldId xmlns:r="http://schemas.openxmlformats.org/officeDocument/2006/relationships" id="256" r:id="R9b156794352045a7"/>
    <p:sldId xmlns:r="http://schemas.openxmlformats.org/officeDocument/2006/relationships" id="257" r:id="R7cd473dd0c7f4a1d"/>
    <p:sldId xmlns:r="http://schemas.openxmlformats.org/officeDocument/2006/relationships" id="258" r:id="Rb79f5a28a11245db"/>
    <p:sldId xmlns:r="http://schemas.openxmlformats.org/officeDocument/2006/relationships" id="259" r:id="Rd34b0e8dc9f24a06"/>
    <p:sldId xmlns:r="http://schemas.openxmlformats.org/officeDocument/2006/relationships" id="260" r:id="R5a37328ee8b84118"/>
    <p:sldId xmlns:r="http://schemas.openxmlformats.org/officeDocument/2006/relationships" id="261" r:id="R1aa0d18bf8d6440c"/>
    <p:sldId xmlns:r="http://schemas.openxmlformats.org/officeDocument/2006/relationships" id="262" r:id="R345cf6b59a894e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08fd6a6a94e38" /><Relationship Type="http://schemas.openxmlformats.org/officeDocument/2006/relationships/slide" Target="/ppt/slides/slide1.xml" Id="R9b156794352045a7" /><Relationship Type="http://schemas.openxmlformats.org/officeDocument/2006/relationships/slide" Target="/ppt/slides/slide2.xml" Id="R7cd473dd0c7f4a1d" /><Relationship Type="http://schemas.openxmlformats.org/officeDocument/2006/relationships/slide" Target="/ppt/slides/slide3.xml" Id="Rb79f5a28a11245db" /><Relationship Type="http://schemas.openxmlformats.org/officeDocument/2006/relationships/slide" Target="/ppt/slides/slide4.xml" Id="Rd34b0e8dc9f24a06" /><Relationship Type="http://schemas.openxmlformats.org/officeDocument/2006/relationships/slide" Target="/ppt/slides/slide5.xml" Id="R5a37328ee8b84118" /><Relationship Type="http://schemas.openxmlformats.org/officeDocument/2006/relationships/slide" Target="/ppt/slides/slide6.xml" Id="R1aa0d18bf8d6440c" /><Relationship Type="http://schemas.openxmlformats.org/officeDocument/2006/relationships/slide" Target="/ppt/slides/slide7.xml" Id="R345cf6b59a894e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f77d27ecc4b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e9d07e8ab4862" /><Relationship Type="http://schemas.openxmlformats.org/officeDocument/2006/relationships/theme" Target="/ppt/slideMasters/theme/theme1.xml" Id="R4a1b63d7b79440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5e9d07e8ab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29743422b46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9a234d940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de837c1004e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362182b4b44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62610650e4c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04c4bc9fa4a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5cdc54eec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