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14605b50b4f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68e1b784a437a"/>
  </p:sldMasterIdLst>
  <p:sldIdLst>
    <p:sldId xmlns:r="http://schemas.openxmlformats.org/officeDocument/2006/relationships" id="256" r:id="R48324df87fe74281"/>
    <p:sldId xmlns:r="http://schemas.openxmlformats.org/officeDocument/2006/relationships" id="257" r:id="R8f638825cb4e4cbf"/>
    <p:sldId xmlns:r="http://schemas.openxmlformats.org/officeDocument/2006/relationships" id="258" r:id="R2dfeffb832a2420e"/>
    <p:sldId xmlns:r="http://schemas.openxmlformats.org/officeDocument/2006/relationships" id="259" r:id="R91ca12e7db3a48a9"/>
    <p:sldId xmlns:r="http://schemas.openxmlformats.org/officeDocument/2006/relationships" id="260" r:id="Rc6d8f599c765464f"/>
    <p:sldId xmlns:r="http://schemas.openxmlformats.org/officeDocument/2006/relationships" id="261" r:id="Rcd1dbb592db542c7"/>
    <p:sldId xmlns:r="http://schemas.openxmlformats.org/officeDocument/2006/relationships" id="262" r:id="Ra7722ed0af09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68e1b784a437a" /><Relationship Type="http://schemas.openxmlformats.org/officeDocument/2006/relationships/slide" Target="/ppt/slides/slide1.xml" Id="R48324df87fe74281" /><Relationship Type="http://schemas.openxmlformats.org/officeDocument/2006/relationships/slide" Target="/ppt/slides/slide2.xml" Id="R8f638825cb4e4cbf" /><Relationship Type="http://schemas.openxmlformats.org/officeDocument/2006/relationships/slide" Target="/ppt/slides/slide3.xml" Id="R2dfeffb832a2420e" /><Relationship Type="http://schemas.openxmlformats.org/officeDocument/2006/relationships/slide" Target="/ppt/slides/slide4.xml" Id="R91ca12e7db3a48a9" /><Relationship Type="http://schemas.openxmlformats.org/officeDocument/2006/relationships/slide" Target="/ppt/slides/slide5.xml" Id="Rc6d8f599c765464f" /><Relationship Type="http://schemas.openxmlformats.org/officeDocument/2006/relationships/slide" Target="/ppt/slides/slide6.xml" Id="Rcd1dbb592db542c7" /><Relationship Type="http://schemas.openxmlformats.org/officeDocument/2006/relationships/slide" Target="/ppt/slides/slide7.xml" Id="Ra7722ed0af09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744da5e3f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049ef59a3455c" /><Relationship Type="http://schemas.openxmlformats.org/officeDocument/2006/relationships/theme" Target="/ppt/slideMasters/theme/theme1.xml" Id="R2c6a8a7771f54a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049ef59a345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65e9a412649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21dfbf7fb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fd7d7afc5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d5828fcdb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fa60f090e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506c4e541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598a170f9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