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0e341a1a8547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0ebc452c564d87"/>
  </p:sldMasterIdLst>
  <p:sldIdLst>
    <p:sldId xmlns:r="http://schemas.openxmlformats.org/officeDocument/2006/relationships" id="256" r:id="R9c6d391f003c49a6"/>
    <p:sldId xmlns:r="http://schemas.openxmlformats.org/officeDocument/2006/relationships" id="257" r:id="R35699e33992a41a5"/>
    <p:sldId xmlns:r="http://schemas.openxmlformats.org/officeDocument/2006/relationships" id="258" r:id="R35dd1c1713904567"/>
    <p:sldId xmlns:r="http://schemas.openxmlformats.org/officeDocument/2006/relationships" id="259" r:id="R2552402cdc51427d"/>
    <p:sldId xmlns:r="http://schemas.openxmlformats.org/officeDocument/2006/relationships" id="260" r:id="Rfefdbb785b2548a5"/>
    <p:sldId xmlns:r="http://schemas.openxmlformats.org/officeDocument/2006/relationships" id="261" r:id="R0e037eae79af4fd7"/>
    <p:sldId xmlns:r="http://schemas.openxmlformats.org/officeDocument/2006/relationships" id="262" r:id="R67d8cb1ffae4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ebc452c564d87" /><Relationship Type="http://schemas.openxmlformats.org/officeDocument/2006/relationships/slide" Target="/ppt/slides/slide1.xml" Id="R9c6d391f003c49a6" /><Relationship Type="http://schemas.openxmlformats.org/officeDocument/2006/relationships/slide" Target="/ppt/slides/slide2.xml" Id="R35699e33992a41a5" /><Relationship Type="http://schemas.openxmlformats.org/officeDocument/2006/relationships/slide" Target="/ppt/slides/slide3.xml" Id="R35dd1c1713904567" /><Relationship Type="http://schemas.openxmlformats.org/officeDocument/2006/relationships/slide" Target="/ppt/slides/slide4.xml" Id="R2552402cdc51427d" /><Relationship Type="http://schemas.openxmlformats.org/officeDocument/2006/relationships/slide" Target="/ppt/slides/slide5.xml" Id="Rfefdbb785b2548a5" /><Relationship Type="http://schemas.openxmlformats.org/officeDocument/2006/relationships/slide" Target="/ppt/slides/slide6.xml" Id="R0e037eae79af4fd7" /><Relationship Type="http://schemas.openxmlformats.org/officeDocument/2006/relationships/slide" Target="/ppt/slides/slide7.xml" Id="R67d8cb1ffae4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017eca3482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54081472e4618" /><Relationship Type="http://schemas.openxmlformats.org/officeDocument/2006/relationships/theme" Target="/ppt/slideMasters/theme/theme1.xml" Id="Rcf3e6e89f97a42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54081472e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09a039d984f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a81b77030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465858d014d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c50d22bf24b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fd282d9c148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2789c324c41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fc83a4a6d40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