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b567fc48914e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b47a55cf0c4df8"/>
  </p:sldMasterIdLst>
  <p:sldIdLst>
    <p:sldId xmlns:r="http://schemas.openxmlformats.org/officeDocument/2006/relationships" id="256" r:id="R6920882987ef461a"/>
    <p:sldId xmlns:r="http://schemas.openxmlformats.org/officeDocument/2006/relationships" id="257" r:id="Rcfe580808362478b"/>
    <p:sldId xmlns:r="http://schemas.openxmlformats.org/officeDocument/2006/relationships" id="258" r:id="R72093a4673424552"/>
    <p:sldId xmlns:r="http://schemas.openxmlformats.org/officeDocument/2006/relationships" id="259" r:id="R90dd3b1a4a844da6"/>
    <p:sldId xmlns:r="http://schemas.openxmlformats.org/officeDocument/2006/relationships" id="260" r:id="R86c622234da346c3"/>
    <p:sldId xmlns:r="http://schemas.openxmlformats.org/officeDocument/2006/relationships" id="261" r:id="Ree5840adf6ae4a36"/>
    <p:sldId xmlns:r="http://schemas.openxmlformats.org/officeDocument/2006/relationships" id="262" r:id="Rc1a18ba06de143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b47a55cf0c4df8" /><Relationship Type="http://schemas.openxmlformats.org/officeDocument/2006/relationships/slide" Target="/ppt/slides/slide1.xml" Id="R6920882987ef461a" /><Relationship Type="http://schemas.openxmlformats.org/officeDocument/2006/relationships/slide" Target="/ppt/slides/slide2.xml" Id="Rcfe580808362478b" /><Relationship Type="http://schemas.openxmlformats.org/officeDocument/2006/relationships/slide" Target="/ppt/slides/slide3.xml" Id="R72093a4673424552" /><Relationship Type="http://schemas.openxmlformats.org/officeDocument/2006/relationships/slide" Target="/ppt/slides/slide4.xml" Id="R90dd3b1a4a844da6" /><Relationship Type="http://schemas.openxmlformats.org/officeDocument/2006/relationships/slide" Target="/ppt/slides/slide5.xml" Id="R86c622234da346c3" /><Relationship Type="http://schemas.openxmlformats.org/officeDocument/2006/relationships/slide" Target="/ppt/slides/slide6.xml" Id="Ree5840adf6ae4a36" /><Relationship Type="http://schemas.openxmlformats.org/officeDocument/2006/relationships/slide" Target="/ppt/slides/slide7.xml" Id="Rc1a18ba06de143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9e4a7c4dc44f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a6e2eee0345dd" /><Relationship Type="http://schemas.openxmlformats.org/officeDocument/2006/relationships/theme" Target="/ppt/slideMasters/theme/theme1.xml" Id="R43ceb9dfe9f949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a6e2eee0345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c56cfe5154c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fb8e7b5904b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3bc911b0c48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31c9f5d81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d7096f4ba4a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8409633364c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6464302eb40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BMN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BMN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496 275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2 318 121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33 995 060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NETELAND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915 524 648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BMN INVEST AS</a:t>
            </a:r>
          </a:p>
        </p:txBody>
      </p:sp>
    </p:spTree>
  </p:cSld>
  <p:clrMapOvr>
    <a:masterClrMapping xmlns:a="http://schemas.openxmlformats.org/drawingml/2006/main"/>
  </p:clrMapOvr>
</p:sld>
</file>