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683492fd7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ce858156b4671"/>
  </p:sldMasterIdLst>
  <p:sldIdLst>
    <p:sldId xmlns:r="http://schemas.openxmlformats.org/officeDocument/2006/relationships" id="256" r:id="Rc4854f95abf24041"/>
    <p:sldId xmlns:r="http://schemas.openxmlformats.org/officeDocument/2006/relationships" id="257" r:id="R66ac6f59d87346d6"/>
    <p:sldId xmlns:r="http://schemas.openxmlformats.org/officeDocument/2006/relationships" id="258" r:id="R135cc9181a694ba6"/>
    <p:sldId xmlns:r="http://schemas.openxmlformats.org/officeDocument/2006/relationships" id="259" r:id="Rc8b6d08b291f4052"/>
    <p:sldId xmlns:r="http://schemas.openxmlformats.org/officeDocument/2006/relationships" id="260" r:id="R27fa9de10682428c"/>
    <p:sldId xmlns:r="http://schemas.openxmlformats.org/officeDocument/2006/relationships" id="261" r:id="R3b48548cc96643d2"/>
    <p:sldId xmlns:r="http://schemas.openxmlformats.org/officeDocument/2006/relationships" id="262" r:id="Rcce57390bd574a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ce858156b4671" /><Relationship Type="http://schemas.openxmlformats.org/officeDocument/2006/relationships/slide" Target="/ppt/slides/slide1.xml" Id="Rc4854f95abf24041" /><Relationship Type="http://schemas.openxmlformats.org/officeDocument/2006/relationships/slide" Target="/ppt/slides/slide2.xml" Id="R66ac6f59d87346d6" /><Relationship Type="http://schemas.openxmlformats.org/officeDocument/2006/relationships/slide" Target="/ppt/slides/slide3.xml" Id="R135cc9181a694ba6" /><Relationship Type="http://schemas.openxmlformats.org/officeDocument/2006/relationships/slide" Target="/ppt/slides/slide4.xml" Id="Rc8b6d08b291f4052" /><Relationship Type="http://schemas.openxmlformats.org/officeDocument/2006/relationships/slide" Target="/ppt/slides/slide5.xml" Id="R27fa9de10682428c" /><Relationship Type="http://schemas.openxmlformats.org/officeDocument/2006/relationships/slide" Target="/ppt/slides/slide6.xml" Id="R3b48548cc96643d2" /><Relationship Type="http://schemas.openxmlformats.org/officeDocument/2006/relationships/slide" Target="/ppt/slides/slide7.xml" Id="Rcce57390bd574a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8f352cca4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89b95cb748c9" /><Relationship Type="http://schemas.openxmlformats.org/officeDocument/2006/relationships/theme" Target="/ppt/slideMasters/theme/theme1.xml" Id="R8285dbaa7cc3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089b95cb7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35acc8e7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49c8c754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36e54a58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f41364ec6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73db54798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b26b34af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1182b2afe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