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5cf9e965f74b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58c8e23a4143b2"/>
  </p:sldMasterIdLst>
  <p:sldIdLst>
    <p:sldId xmlns:r="http://schemas.openxmlformats.org/officeDocument/2006/relationships" id="256" r:id="R1d4635aaf95a4693"/>
    <p:sldId xmlns:r="http://schemas.openxmlformats.org/officeDocument/2006/relationships" id="257" r:id="R6dc51066e12448a5"/>
    <p:sldId xmlns:r="http://schemas.openxmlformats.org/officeDocument/2006/relationships" id="258" r:id="Re69c5657d0b944dc"/>
    <p:sldId xmlns:r="http://schemas.openxmlformats.org/officeDocument/2006/relationships" id="259" r:id="R79c29c3b0e314f94"/>
    <p:sldId xmlns:r="http://schemas.openxmlformats.org/officeDocument/2006/relationships" id="260" r:id="Rb6f8d32627e14c14"/>
    <p:sldId xmlns:r="http://schemas.openxmlformats.org/officeDocument/2006/relationships" id="261" r:id="R2a0e5b4e098b4a67"/>
    <p:sldId xmlns:r="http://schemas.openxmlformats.org/officeDocument/2006/relationships" id="262" r:id="Rd2bed1659c2e4a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8c8e23a4143b2" /><Relationship Type="http://schemas.openxmlformats.org/officeDocument/2006/relationships/slide" Target="/ppt/slides/slide1.xml" Id="R1d4635aaf95a4693" /><Relationship Type="http://schemas.openxmlformats.org/officeDocument/2006/relationships/slide" Target="/ppt/slides/slide2.xml" Id="R6dc51066e12448a5" /><Relationship Type="http://schemas.openxmlformats.org/officeDocument/2006/relationships/slide" Target="/ppt/slides/slide3.xml" Id="Re69c5657d0b944dc" /><Relationship Type="http://schemas.openxmlformats.org/officeDocument/2006/relationships/slide" Target="/ppt/slides/slide4.xml" Id="R79c29c3b0e314f94" /><Relationship Type="http://schemas.openxmlformats.org/officeDocument/2006/relationships/slide" Target="/ppt/slides/slide5.xml" Id="Rb6f8d32627e14c14" /><Relationship Type="http://schemas.openxmlformats.org/officeDocument/2006/relationships/slide" Target="/ppt/slides/slide6.xml" Id="R2a0e5b4e098b4a67" /><Relationship Type="http://schemas.openxmlformats.org/officeDocument/2006/relationships/slide" Target="/ppt/slides/slide7.xml" Id="Rd2bed1659c2e4a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9c1faab6a43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698c7e11b453b" /><Relationship Type="http://schemas.openxmlformats.org/officeDocument/2006/relationships/theme" Target="/ppt/slideMasters/theme/theme1.xml" Id="Rc760f515921c40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3698c7e11b45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55825c38244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83a3ade1e47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7dd0bad734a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0488e3ac845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c52ae2b68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de0a4523542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0d49008dc43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KLEINS SIXPENCE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KLEINS SIXPENCE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−303 198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1 635 979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7 225 025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21 449 368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KLEIN MINERVINI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 HOLDING AS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JOE KLEIN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DAVID KLEIN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