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aa9465177f40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ec77c363ca43f6"/>
  </p:sldMasterIdLst>
  <p:sldIdLst>
    <p:sldId xmlns:r="http://schemas.openxmlformats.org/officeDocument/2006/relationships" id="256" r:id="Rc557f8edee5d415b"/>
    <p:sldId xmlns:r="http://schemas.openxmlformats.org/officeDocument/2006/relationships" id="257" r:id="Rdc1d6f98e88b479b"/>
    <p:sldId xmlns:r="http://schemas.openxmlformats.org/officeDocument/2006/relationships" id="258" r:id="R2e0a310a254b4fb9"/>
    <p:sldId xmlns:r="http://schemas.openxmlformats.org/officeDocument/2006/relationships" id="259" r:id="R0d9d6debd4154dc1"/>
    <p:sldId xmlns:r="http://schemas.openxmlformats.org/officeDocument/2006/relationships" id="260" r:id="R29b00f13c3974cd4"/>
    <p:sldId xmlns:r="http://schemas.openxmlformats.org/officeDocument/2006/relationships" id="261" r:id="Rba3665c117fc453d"/>
    <p:sldId xmlns:r="http://schemas.openxmlformats.org/officeDocument/2006/relationships" id="262" r:id="Rd5a34a92f2874c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ec77c363ca43f6" /><Relationship Type="http://schemas.openxmlformats.org/officeDocument/2006/relationships/slide" Target="/ppt/slides/slide1.xml" Id="Rc557f8edee5d415b" /><Relationship Type="http://schemas.openxmlformats.org/officeDocument/2006/relationships/slide" Target="/ppt/slides/slide2.xml" Id="Rdc1d6f98e88b479b" /><Relationship Type="http://schemas.openxmlformats.org/officeDocument/2006/relationships/slide" Target="/ppt/slides/slide3.xml" Id="R2e0a310a254b4fb9" /><Relationship Type="http://schemas.openxmlformats.org/officeDocument/2006/relationships/slide" Target="/ppt/slides/slide4.xml" Id="R0d9d6debd4154dc1" /><Relationship Type="http://schemas.openxmlformats.org/officeDocument/2006/relationships/slide" Target="/ppt/slides/slide5.xml" Id="R29b00f13c3974cd4" /><Relationship Type="http://schemas.openxmlformats.org/officeDocument/2006/relationships/slide" Target="/ppt/slides/slide6.xml" Id="Rba3665c117fc453d" /><Relationship Type="http://schemas.openxmlformats.org/officeDocument/2006/relationships/slide" Target="/ppt/slides/slide7.xml" Id="Rd5a34a92f2874c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e6fb20fcc14b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f213bbddd4b5f" /><Relationship Type="http://schemas.openxmlformats.org/officeDocument/2006/relationships/theme" Target="/ppt/slideMasters/theme/theme1.xml" Id="R4b3ec3de505341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bf213bbddd4b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3a85ac57745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53d80cee743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1a43cd9a84b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6e381c81e44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28fe91c934f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280716ef442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5999b1e9d4c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VIP INVEST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240 367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−272 514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−733 215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495 986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HAMRE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Grimseidvegen 162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5239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915 527 965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