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cbf8fb95e647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439ace02d64f27"/>
  </p:sldMasterIdLst>
  <p:sldIdLst>
    <p:sldId xmlns:r="http://schemas.openxmlformats.org/officeDocument/2006/relationships" id="256" r:id="R7b1cc3aa3a4c49ed"/>
    <p:sldId xmlns:r="http://schemas.openxmlformats.org/officeDocument/2006/relationships" id="257" r:id="R74fb742b1fe645bd"/>
    <p:sldId xmlns:r="http://schemas.openxmlformats.org/officeDocument/2006/relationships" id="258" r:id="R8634d76a1a3d497d"/>
    <p:sldId xmlns:r="http://schemas.openxmlformats.org/officeDocument/2006/relationships" id="259" r:id="R0d802a8a96b6451b"/>
    <p:sldId xmlns:r="http://schemas.openxmlformats.org/officeDocument/2006/relationships" id="260" r:id="Rce0e9b9074674870"/>
    <p:sldId xmlns:r="http://schemas.openxmlformats.org/officeDocument/2006/relationships" id="261" r:id="R0f643289ffae41aa"/>
    <p:sldId xmlns:r="http://schemas.openxmlformats.org/officeDocument/2006/relationships" id="262" r:id="R535aaa2f02f347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39ace02d64f27" /><Relationship Type="http://schemas.openxmlformats.org/officeDocument/2006/relationships/slide" Target="/ppt/slides/slide1.xml" Id="R7b1cc3aa3a4c49ed" /><Relationship Type="http://schemas.openxmlformats.org/officeDocument/2006/relationships/slide" Target="/ppt/slides/slide2.xml" Id="R74fb742b1fe645bd" /><Relationship Type="http://schemas.openxmlformats.org/officeDocument/2006/relationships/slide" Target="/ppt/slides/slide3.xml" Id="R8634d76a1a3d497d" /><Relationship Type="http://schemas.openxmlformats.org/officeDocument/2006/relationships/slide" Target="/ppt/slides/slide4.xml" Id="R0d802a8a96b6451b" /><Relationship Type="http://schemas.openxmlformats.org/officeDocument/2006/relationships/slide" Target="/ppt/slides/slide5.xml" Id="Rce0e9b9074674870" /><Relationship Type="http://schemas.openxmlformats.org/officeDocument/2006/relationships/slide" Target="/ppt/slides/slide6.xml" Id="R0f643289ffae41aa" /><Relationship Type="http://schemas.openxmlformats.org/officeDocument/2006/relationships/slide" Target="/ppt/slides/slide7.xml" Id="R535aaa2f02f347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7f654b0dc41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4a97d42394e0c" /><Relationship Type="http://schemas.openxmlformats.org/officeDocument/2006/relationships/theme" Target="/ppt/slideMasters/theme/theme1.xml" Id="R937b97b5e76d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4a97d42394e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bc6aca6f3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daa1ce70043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b315d3f53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8056f4cca49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9f3f4a984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4a1d16840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9d94f7e19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8 027 292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