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5365453a644e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c8dc92e5d44376"/>
  </p:sldMasterIdLst>
  <p:sldIdLst>
    <p:sldId xmlns:r="http://schemas.openxmlformats.org/officeDocument/2006/relationships" id="256" r:id="R299ef099c54a4277"/>
    <p:sldId xmlns:r="http://schemas.openxmlformats.org/officeDocument/2006/relationships" id="257" r:id="Raef9702a978349cb"/>
    <p:sldId xmlns:r="http://schemas.openxmlformats.org/officeDocument/2006/relationships" id="258" r:id="R0c91e55c819f4dfe"/>
    <p:sldId xmlns:r="http://schemas.openxmlformats.org/officeDocument/2006/relationships" id="259" r:id="R78c7e9169ae2480b"/>
    <p:sldId xmlns:r="http://schemas.openxmlformats.org/officeDocument/2006/relationships" id="260" r:id="R2dc87dc196114bac"/>
    <p:sldId xmlns:r="http://schemas.openxmlformats.org/officeDocument/2006/relationships" id="261" r:id="Rbbd4b9f1a31541e6"/>
    <p:sldId xmlns:r="http://schemas.openxmlformats.org/officeDocument/2006/relationships" id="262" r:id="R83732f6f155144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c8dc92e5d44376" /><Relationship Type="http://schemas.openxmlformats.org/officeDocument/2006/relationships/slide" Target="/ppt/slides/slide1.xml" Id="R299ef099c54a4277" /><Relationship Type="http://schemas.openxmlformats.org/officeDocument/2006/relationships/slide" Target="/ppt/slides/slide2.xml" Id="Raef9702a978349cb" /><Relationship Type="http://schemas.openxmlformats.org/officeDocument/2006/relationships/slide" Target="/ppt/slides/slide3.xml" Id="R0c91e55c819f4dfe" /><Relationship Type="http://schemas.openxmlformats.org/officeDocument/2006/relationships/slide" Target="/ppt/slides/slide4.xml" Id="R78c7e9169ae2480b" /><Relationship Type="http://schemas.openxmlformats.org/officeDocument/2006/relationships/slide" Target="/ppt/slides/slide5.xml" Id="R2dc87dc196114bac" /><Relationship Type="http://schemas.openxmlformats.org/officeDocument/2006/relationships/slide" Target="/ppt/slides/slide6.xml" Id="Rbbd4b9f1a31541e6" /><Relationship Type="http://schemas.openxmlformats.org/officeDocument/2006/relationships/slide" Target="/ppt/slides/slide7.xml" Id="R83732f6f155144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edbbdc3e849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38bd8652f49bb" /><Relationship Type="http://schemas.openxmlformats.org/officeDocument/2006/relationships/theme" Target="/ppt/slideMasters/theme/theme1.xml" Id="R078d970eb3c542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c38bd8652f49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1d3920f954b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bd85dfb344e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f6a84504e41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27f8108c240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318355b8547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2594a6fba4d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b3b3378fa47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 RØR &amp;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 RØR &amp; VARME AS ble etablert [år] og holder til i Klæbu.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13 113 333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403 142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3 805 622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NAITS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Brandhaugvegen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7540 Klæbu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915 533 965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