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45a95703f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198fc7d3240b8"/>
  </p:sldMasterIdLst>
  <p:sldIdLst>
    <p:sldId xmlns:r="http://schemas.openxmlformats.org/officeDocument/2006/relationships" id="256" r:id="Reb04fead9fb04a4f"/>
    <p:sldId xmlns:r="http://schemas.openxmlformats.org/officeDocument/2006/relationships" id="257" r:id="Rb34f782682f64045"/>
    <p:sldId xmlns:r="http://schemas.openxmlformats.org/officeDocument/2006/relationships" id="258" r:id="Rd08560d28c3c4454"/>
    <p:sldId xmlns:r="http://schemas.openxmlformats.org/officeDocument/2006/relationships" id="259" r:id="R72547b7e3d8346e6"/>
    <p:sldId xmlns:r="http://schemas.openxmlformats.org/officeDocument/2006/relationships" id="260" r:id="R5ba5aec0788b4905"/>
    <p:sldId xmlns:r="http://schemas.openxmlformats.org/officeDocument/2006/relationships" id="261" r:id="R2de77c67070243f8"/>
    <p:sldId xmlns:r="http://schemas.openxmlformats.org/officeDocument/2006/relationships" id="262" r:id="Rcbe651811361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198fc7d3240b8" /><Relationship Type="http://schemas.openxmlformats.org/officeDocument/2006/relationships/slide" Target="/ppt/slides/slide1.xml" Id="Reb04fead9fb04a4f" /><Relationship Type="http://schemas.openxmlformats.org/officeDocument/2006/relationships/slide" Target="/ppt/slides/slide2.xml" Id="Rb34f782682f64045" /><Relationship Type="http://schemas.openxmlformats.org/officeDocument/2006/relationships/slide" Target="/ppt/slides/slide3.xml" Id="Rd08560d28c3c4454" /><Relationship Type="http://schemas.openxmlformats.org/officeDocument/2006/relationships/slide" Target="/ppt/slides/slide4.xml" Id="R72547b7e3d8346e6" /><Relationship Type="http://schemas.openxmlformats.org/officeDocument/2006/relationships/slide" Target="/ppt/slides/slide5.xml" Id="R5ba5aec0788b4905" /><Relationship Type="http://schemas.openxmlformats.org/officeDocument/2006/relationships/slide" Target="/ppt/slides/slide6.xml" Id="R2de77c67070243f8" /><Relationship Type="http://schemas.openxmlformats.org/officeDocument/2006/relationships/slide" Target="/ppt/slides/slide7.xml" Id="Rcbe651811361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8b2c3e5e7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b0608323b4c7c" /><Relationship Type="http://schemas.openxmlformats.org/officeDocument/2006/relationships/theme" Target="/ppt/slideMasters/theme/theme1.xml" Id="R935d6d70c65f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b0608323b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dd76bbc95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c57932e348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25803637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3a41a8e46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febb7e17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5de079ea8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c46368c0c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