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3c303d59f42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d193bc6cc4502"/>
  </p:sldMasterIdLst>
  <p:sldIdLst>
    <p:sldId xmlns:r="http://schemas.openxmlformats.org/officeDocument/2006/relationships" id="256" r:id="Rf9148f882e894fce"/>
    <p:sldId xmlns:r="http://schemas.openxmlformats.org/officeDocument/2006/relationships" id="257" r:id="R408753ae6ce64a7b"/>
    <p:sldId xmlns:r="http://schemas.openxmlformats.org/officeDocument/2006/relationships" id="258" r:id="Rb6b150aa74b54b3e"/>
    <p:sldId xmlns:r="http://schemas.openxmlformats.org/officeDocument/2006/relationships" id="259" r:id="Rc051ae63d8c34d73"/>
    <p:sldId xmlns:r="http://schemas.openxmlformats.org/officeDocument/2006/relationships" id="260" r:id="Rbaf565e47e3f4782"/>
    <p:sldId xmlns:r="http://schemas.openxmlformats.org/officeDocument/2006/relationships" id="261" r:id="R10be500b4f4943dc"/>
    <p:sldId xmlns:r="http://schemas.openxmlformats.org/officeDocument/2006/relationships" id="262" r:id="Rbe14467ee86b4b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d193bc6cc4502" /><Relationship Type="http://schemas.openxmlformats.org/officeDocument/2006/relationships/slide" Target="/ppt/slides/slide1.xml" Id="Rf9148f882e894fce" /><Relationship Type="http://schemas.openxmlformats.org/officeDocument/2006/relationships/slide" Target="/ppt/slides/slide2.xml" Id="R408753ae6ce64a7b" /><Relationship Type="http://schemas.openxmlformats.org/officeDocument/2006/relationships/slide" Target="/ppt/slides/slide3.xml" Id="Rb6b150aa74b54b3e" /><Relationship Type="http://schemas.openxmlformats.org/officeDocument/2006/relationships/slide" Target="/ppt/slides/slide4.xml" Id="Rc051ae63d8c34d73" /><Relationship Type="http://schemas.openxmlformats.org/officeDocument/2006/relationships/slide" Target="/ppt/slides/slide5.xml" Id="Rbaf565e47e3f4782" /><Relationship Type="http://schemas.openxmlformats.org/officeDocument/2006/relationships/slide" Target="/ppt/slides/slide6.xml" Id="R10be500b4f4943dc" /><Relationship Type="http://schemas.openxmlformats.org/officeDocument/2006/relationships/slide" Target="/ppt/slides/slide7.xml" Id="Rbe14467ee86b4b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3ba844c78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dcfaeb47140c6" /><Relationship Type="http://schemas.openxmlformats.org/officeDocument/2006/relationships/theme" Target="/ppt/slideMasters/theme/theme1.xml" Id="R71935201d2e5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adcfaeb471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6c6c90072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41348f6b74a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acdaa28a2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fb44661914e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341a3142a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3e22e673d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6e9139e53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