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702c6eec7f4e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bc992e547d4cfe"/>
  </p:sldMasterIdLst>
  <p:sldIdLst>
    <p:sldId xmlns:r="http://schemas.openxmlformats.org/officeDocument/2006/relationships" id="256" r:id="Rad1217261caa4599"/>
    <p:sldId xmlns:r="http://schemas.openxmlformats.org/officeDocument/2006/relationships" id="257" r:id="R95585617529e4004"/>
    <p:sldId xmlns:r="http://schemas.openxmlformats.org/officeDocument/2006/relationships" id="258" r:id="Rafdb26951f2749e4"/>
    <p:sldId xmlns:r="http://schemas.openxmlformats.org/officeDocument/2006/relationships" id="259" r:id="R64dfc6afe1cf4bde"/>
    <p:sldId xmlns:r="http://schemas.openxmlformats.org/officeDocument/2006/relationships" id="260" r:id="Rb4fc2dccfda0485d"/>
    <p:sldId xmlns:r="http://schemas.openxmlformats.org/officeDocument/2006/relationships" id="261" r:id="R22fceeb814e24d98"/>
    <p:sldId xmlns:r="http://schemas.openxmlformats.org/officeDocument/2006/relationships" id="262" r:id="Re6531339ff264e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bc992e547d4cfe" /><Relationship Type="http://schemas.openxmlformats.org/officeDocument/2006/relationships/slide" Target="/ppt/slides/slide1.xml" Id="Rad1217261caa4599" /><Relationship Type="http://schemas.openxmlformats.org/officeDocument/2006/relationships/slide" Target="/ppt/slides/slide2.xml" Id="R95585617529e4004" /><Relationship Type="http://schemas.openxmlformats.org/officeDocument/2006/relationships/slide" Target="/ppt/slides/slide3.xml" Id="Rafdb26951f2749e4" /><Relationship Type="http://schemas.openxmlformats.org/officeDocument/2006/relationships/slide" Target="/ppt/slides/slide4.xml" Id="R64dfc6afe1cf4bde" /><Relationship Type="http://schemas.openxmlformats.org/officeDocument/2006/relationships/slide" Target="/ppt/slides/slide5.xml" Id="Rb4fc2dccfda0485d" /><Relationship Type="http://schemas.openxmlformats.org/officeDocument/2006/relationships/slide" Target="/ppt/slides/slide6.xml" Id="R22fceeb814e24d98" /><Relationship Type="http://schemas.openxmlformats.org/officeDocument/2006/relationships/slide" Target="/ppt/slides/slide7.xml" Id="Re6531339ff264e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a0206a37794d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6bfd559674f09" /><Relationship Type="http://schemas.openxmlformats.org/officeDocument/2006/relationships/theme" Target="/ppt/slideMasters/theme/theme1.xml" Id="R4253d071321c43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a6bfd559674f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a037db52641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f2993e62647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f3f949f7641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6ed539f8344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b10a7f7be4f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bdda410d648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d9b5fcf2e46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LL RYFYLKE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LL RYFYLKE ble etablert [år] og holder til i Sauda.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7 686 657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−198 285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7 805 112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11 065 109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LAMBRIGT GRINDHEIM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HELMERT AUGUST RINGHAGEN  –  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JOFRID ALISE NYGAARD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 CECILIE GJERDE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OLEIV SOLHEIM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MARTIN ABOTNES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4200 Sauda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78 68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ingvil@ryfylke.net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ryfylke.net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915 536 611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LL RYFYLKE</a:t>
            </a:r>
          </a:p>
        </p:txBody>
      </p:sp>
    </p:spTree>
  </p:cSld>
  <p:clrMapOvr>
    <a:masterClrMapping xmlns:a="http://schemas.openxmlformats.org/drawingml/2006/main"/>
  </p:clrMapOvr>
</p:sld>
</file>